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C1B902-D907-4772-87AE-AFB553C607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547CC63-DCB0-4E19-B0C2-8A49A2088F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9B62634-1FF9-4A1E-9108-A9EDE6B53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D94B058-176B-4E88-BFA2-8FDC2544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9D3151F-ED41-4331-A151-F77F02B3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7438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D10736-6F10-4858-B6BD-1A9CC55D2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141B38C1-D195-43E3-BB6A-6B615D177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48D5430-D829-4B65-8EC1-538CCB849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3EE1368-4429-4A0A-B4BB-292E4D674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8116EAAB-88D5-4D39-80AA-F097D42E9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4511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F820D7C0-279E-40B0-9048-BA532B0809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E28488BC-28A1-494F-A68C-64F2470CB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EC91A5B-B2EA-4F50-A68C-2D7A2AEB5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5F5BE6DE-C46A-4792-B2E3-AB914B9E6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877EC1D-C48D-4D16-AE51-7870CC7B7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8758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3B74A1-12D5-44C7-B47A-42FF06316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BBFCCAF-433D-4C9A-AD9C-DFF4D2046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9CCB6768-0A47-4232-8060-54B36472D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F0497CA-FC8B-43DC-9704-6F3200D83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C8CEB99-D38B-480B-92B1-31E096319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823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BD6C80-1A97-40EF-99D2-3A28A031C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4818691-CE2E-4EAC-8DC9-D6350FC81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3ADC388-D515-40FB-BA1D-7EADD5A55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0437F61-8C28-400F-A1C0-DC9EC7EBA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F9769655-6559-4637-BA59-D52B65080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4759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2A6854-AAC4-48E0-8011-2DD49E65C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BFBEFE1-2414-4AB4-9E5F-419AD6C762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5F753218-AC7E-4B0B-9024-844D69B1D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C7C54C09-EA1F-4DA1-946E-0945656D9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C8FF252E-6A61-401F-BEB1-0194A4DF3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6BBED57-72F8-4B74-AAC8-78C06CA42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699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3256BD-FF01-4111-B5CE-3C751F9F2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2F78E65-9D25-45CE-95E0-5874E766A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82AA8CD3-25BE-4850-93D5-E0A9410EA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4F74D80-FA13-4A7B-A1DE-E1459AC850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ED28A51F-7510-4706-AAAB-9928EB635E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832EB239-039B-40EE-BF9E-C4652F5BB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F618D746-5E3D-46B5-BBB7-F978215A6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DEF88216-7560-42AF-8399-78305487E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0624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232C3-B71E-471E-8A0D-C3FAFDAB8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233581A6-C569-41F3-A0C2-8D1606ADD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7B819DD9-2454-48E2-B59D-FEDD2D82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7FAEB509-5F08-4F7A-B624-42ACE06CB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0214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25DEB489-6C25-4A79-8429-8D162726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4820695F-06B5-4880-8F82-0255F617E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D06047A2-E9C9-4D25-A1B2-4DC1198BE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7228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94F31B-7C78-4858-8F17-D5C732D47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2035FF7-D0C5-47A6-A52D-969F3D824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AF70C6B-CFB1-4540-87A2-7807CCD85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9A153F8A-D26B-43D3-8439-60EEB14A9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E29D27A4-515F-4CAA-A9CA-D3824ED22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482494E4-5D69-4196-AAEB-0FD95A0C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90603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1D008E-018C-40B1-B528-752851C6A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1B599516-0CF1-4014-8527-3A5C9E8BB3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538E3A5-8DDE-4DEE-804C-0C7DF3B79F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27BB4D49-8D6B-438C-A4BC-BFC4A1D21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C0546F62-5B60-4FD0-AC43-5DDC2C9AC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45DE29ED-8E7A-424A-91E6-36423B3A4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955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AE3364AE-EBEE-4A66-A6DA-C481A9E74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9B4888D-F624-441B-868B-67D083D1D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A2918C2-1B4D-4E43-8AC4-89779397D7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6250A-2666-4D2C-A981-CAFF1BB6AE88}" type="datetimeFigureOut">
              <a:rPr lang="sk-SK" smtClean="0"/>
              <a:t>21. 12. 2021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12597BB-BA7F-4819-9A68-71A0D870E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B965CBDF-2CF7-4FC0-B11A-AECB01D2A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4962B-D0DD-4434-81FF-6925E6A213F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478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Skupina 39">
            <a:extLst>
              <a:ext uri="{FF2B5EF4-FFF2-40B4-BE49-F238E27FC236}">
                <a16:creationId xmlns:a16="http://schemas.microsoft.com/office/drawing/2014/main" id="{1591F1D0-6596-45F4-BB68-0CD61E1D683B}"/>
              </a:ext>
            </a:extLst>
          </p:cNvPr>
          <p:cNvGrpSpPr/>
          <p:nvPr/>
        </p:nvGrpSpPr>
        <p:grpSpPr>
          <a:xfrm>
            <a:off x="566057" y="670560"/>
            <a:ext cx="11410058" cy="5573486"/>
            <a:chOff x="566057" y="670560"/>
            <a:chExt cx="11410058" cy="5573486"/>
          </a:xfrm>
        </p:grpSpPr>
        <p:sp>
          <p:nvSpPr>
            <p:cNvPr id="41" name="Obdĺžnik 40">
              <a:extLst>
                <a:ext uri="{FF2B5EF4-FFF2-40B4-BE49-F238E27FC236}">
                  <a16:creationId xmlns:a16="http://schemas.microsoft.com/office/drawing/2014/main" id="{A7AF81C3-5385-45BB-97ED-C37F114CB738}"/>
                </a:ext>
              </a:extLst>
            </p:cNvPr>
            <p:cNvSpPr/>
            <p:nvPr/>
          </p:nvSpPr>
          <p:spPr>
            <a:xfrm>
              <a:off x="566057" y="670560"/>
              <a:ext cx="3378926" cy="55734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sk-SK" dirty="0"/>
                <a:t>Modul CEZ</a:t>
              </a:r>
            </a:p>
          </p:txBody>
        </p:sp>
        <p:sp>
          <p:nvSpPr>
            <p:cNvPr id="42" name="Obdĺžnik 41">
              <a:extLst>
                <a:ext uri="{FF2B5EF4-FFF2-40B4-BE49-F238E27FC236}">
                  <a16:creationId xmlns:a16="http://schemas.microsoft.com/office/drawing/2014/main" id="{C1896376-3FC4-441F-AAD0-B7C80E0681ED}"/>
                </a:ext>
              </a:extLst>
            </p:cNvPr>
            <p:cNvSpPr/>
            <p:nvPr/>
          </p:nvSpPr>
          <p:spPr>
            <a:xfrm>
              <a:off x="710119" y="1391055"/>
              <a:ext cx="1284051" cy="19455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Rámcová zmluva</a:t>
              </a:r>
            </a:p>
          </p:txBody>
        </p:sp>
        <p:sp>
          <p:nvSpPr>
            <p:cNvPr id="43" name="Obdĺžnik 42">
              <a:extLst>
                <a:ext uri="{FF2B5EF4-FFF2-40B4-BE49-F238E27FC236}">
                  <a16:creationId xmlns:a16="http://schemas.microsoft.com/office/drawing/2014/main" id="{6CFF0ED5-F3EB-4486-8744-51C0A3B807FF}"/>
                </a:ext>
              </a:extLst>
            </p:cNvPr>
            <p:cNvSpPr/>
            <p:nvPr/>
          </p:nvSpPr>
          <p:spPr>
            <a:xfrm>
              <a:off x="2412460" y="1391055"/>
              <a:ext cx="1284051" cy="89494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Bežná zmluva 1</a:t>
              </a:r>
            </a:p>
          </p:txBody>
        </p:sp>
        <p:sp>
          <p:nvSpPr>
            <p:cNvPr id="44" name="Obdĺžnik 43">
              <a:extLst>
                <a:ext uri="{FF2B5EF4-FFF2-40B4-BE49-F238E27FC236}">
                  <a16:creationId xmlns:a16="http://schemas.microsoft.com/office/drawing/2014/main" id="{BEF1EB0E-13D4-4C19-ACC3-680B844465B7}"/>
                </a:ext>
              </a:extLst>
            </p:cNvPr>
            <p:cNvSpPr/>
            <p:nvPr/>
          </p:nvSpPr>
          <p:spPr>
            <a:xfrm>
              <a:off x="2412460" y="2438400"/>
              <a:ext cx="1284051" cy="89494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Bežná zmluva n</a:t>
              </a:r>
            </a:p>
          </p:txBody>
        </p:sp>
        <p:sp>
          <p:nvSpPr>
            <p:cNvPr id="45" name="Šípka: doprava 44">
              <a:extLst>
                <a:ext uri="{FF2B5EF4-FFF2-40B4-BE49-F238E27FC236}">
                  <a16:creationId xmlns:a16="http://schemas.microsoft.com/office/drawing/2014/main" id="{D67B3F08-4921-4FC9-B889-09EEDF22E2D0}"/>
                </a:ext>
              </a:extLst>
            </p:cNvPr>
            <p:cNvSpPr/>
            <p:nvPr/>
          </p:nvSpPr>
          <p:spPr>
            <a:xfrm>
              <a:off x="1994170" y="1726655"/>
              <a:ext cx="418290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46" name="Šípka: doprava 45">
              <a:extLst>
                <a:ext uri="{FF2B5EF4-FFF2-40B4-BE49-F238E27FC236}">
                  <a16:creationId xmlns:a16="http://schemas.microsoft.com/office/drawing/2014/main" id="{0B53AB86-EB24-4E01-AD49-ADBE10949516}"/>
                </a:ext>
              </a:extLst>
            </p:cNvPr>
            <p:cNvSpPr/>
            <p:nvPr/>
          </p:nvSpPr>
          <p:spPr>
            <a:xfrm>
              <a:off x="1994170" y="2743200"/>
              <a:ext cx="418290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47" name="Obdĺžnik 46">
              <a:extLst>
                <a:ext uri="{FF2B5EF4-FFF2-40B4-BE49-F238E27FC236}">
                  <a16:creationId xmlns:a16="http://schemas.microsoft.com/office/drawing/2014/main" id="{D27BF979-87AC-4151-A109-9CBBB059B043}"/>
                </a:ext>
              </a:extLst>
            </p:cNvPr>
            <p:cNvSpPr/>
            <p:nvPr/>
          </p:nvSpPr>
          <p:spPr>
            <a:xfrm>
              <a:off x="2412460" y="3790545"/>
              <a:ext cx="1284051" cy="89494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Bežná zmluva X</a:t>
              </a:r>
            </a:p>
          </p:txBody>
        </p:sp>
        <p:sp>
          <p:nvSpPr>
            <p:cNvPr id="48" name="Obdĺžnik 47">
              <a:extLst>
                <a:ext uri="{FF2B5EF4-FFF2-40B4-BE49-F238E27FC236}">
                  <a16:creationId xmlns:a16="http://schemas.microsoft.com/office/drawing/2014/main" id="{18445AA3-2338-4630-B905-47B1CC31AA2E}"/>
                </a:ext>
              </a:extLst>
            </p:cNvPr>
            <p:cNvSpPr/>
            <p:nvPr/>
          </p:nvSpPr>
          <p:spPr>
            <a:xfrm>
              <a:off x="2412460" y="4837890"/>
              <a:ext cx="1284051" cy="89494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Bežná zmluva Y</a:t>
              </a:r>
            </a:p>
          </p:txBody>
        </p:sp>
        <p:sp>
          <p:nvSpPr>
            <p:cNvPr id="49" name="Obdĺžnik 48">
              <a:extLst>
                <a:ext uri="{FF2B5EF4-FFF2-40B4-BE49-F238E27FC236}">
                  <a16:creationId xmlns:a16="http://schemas.microsoft.com/office/drawing/2014/main" id="{8F4EEE1C-5AF1-45C4-AF15-069A9912A90B}"/>
                </a:ext>
              </a:extLst>
            </p:cNvPr>
            <p:cNvSpPr/>
            <p:nvPr/>
          </p:nvSpPr>
          <p:spPr>
            <a:xfrm>
              <a:off x="4433831" y="670560"/>
              <a:ext cx="5228386" cy="557348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sk-SK" dirty="0"/>
                <a:t>Modul MM</a:t>
              </a:r>
            </a:p>
          </p:txBody>
        </p:sp>
        <p:sp>
          <p:nvSpPr>
            <p:cNvPr id="50" name="Obdĺžnik 49">
              <a:extLst>
                <a:ext uri="{FF2B5EF4-FFF2-40B4-BE49-F238E27FC236}">
                  <a16:creationId xmlns:a16="http://schemas.microsoft.com/office/drawing/2014/main" id="{20218948-485F-4867-9E6A-96BFB08FED88}"/>
                </a:ext>
              </a:extLst>
            </p:cNvPr>
            <p:cNvSpPr/>
            <p:nvPr/>
          </p:nvSpPr>
          <p:spPr>
            <a:xfrm>
              <a:off x="4694626" y="1391054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Kontrakt 1</a:t>
              </a:r>
            </a:p>
          </p:txBody>
        </p:sp>
        <p:sp>
          <p:nvSpPr>
            <p:cNvPr id="51" name="Obdĺžnik 50">
              <a:extLst>
                <a:ext uri="{FF2B5EF4-FFF2-40B4-BE49-F238E27FC236}">
                  <a16:creationId xmlns:a16="http://schemas.microsoft.com/office/drawing/2014/main" id="{A905C9D7-A51B-44BF-8F85-DB0ED67EB1E4}"/>
                </a:ext>
              </a:extLst>
            </p:cNvPr>
            <p:cNvSpPr/>
            <p:nvPr/>
          </p:nvSpPr>
          <p:spPr>
            <a:xfrm>
              <a:off x="6405998" y="1391052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Objednávky 1...n</a:t>
              </a:r>
            </a:p>
          </p:txBody>
        </p:sp>
        <p:sp>
          <p:nvSpPr>
            <p:cNvPr id="52" name="Obdĺžnik 51">
              <a:extLst>
                <a:ext uri="{FF2B5EF4-FFF2-40B4-BE49-F238E27FC236}">
                  <a16:creationId xmlns:a16="http://schemas.microsoft.com/office/drawing/2014/main" id="{4431D7BF-2296-491D-BDC4-E5F0EAF7D2A8}"/>
                </a:ext>
              </a:extLst>
            </p:cNvPr>
            <p:cNvSpPr/>
            <p:nvPr/>
          </p:nvSpPr>
          <p:spPr>
            <a:xfrm>
              <a:off x="8117370" y="1391052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Faktúry 1...n</a:t>
              </a:r>
            </a:p>
          </p:txBody>
        </p:sp>
        <p:sp>
          <p:nvSpPr>
            <p:cNvPr id="53" name="Šípka: doprava 52">
              <a:extLst>
                <a:ext uri="{FF2B5EF4-FFF2-40B4-BE49-F238E27FC236}">
                  <a16:creationId xmlns:a16="http://schemas.microsoft.com/office/drawing/2014/main" id="{F38F5D44-62FC-465F-BC5B-C0E373878BC3}"/>
                </a:ext>
              </a:extLst>
            </p:cNvPr>
            <p:cNvSpPr/>
            <p:nvPr/>
          </p:nvSpPr>
          <p:spPr>
            <a:xfrm>
              <a:off x="5978677" y="1726655"/>
              <a:ext cx="418290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54" name="Šípka: doprava 53">
              <a:extLst>
                <a:ext uri="{FF2B5EF4-FFF2-40B4-BE49-F238E27FC236}">
                  <a16:creationId xmlns:a16="http://schemas.microsoft.com/office/drawing/2014/main" id="{61D974E8-5B67-4F3C-AD12-D528238DF23D}"/>
                </a:ext>
              </a:extLst>
            </p:cNvPr>
            <p:cNvSpPr/>
            <p:nvPr/>
          </p:nvSpPr>
          <p:spPr>
            <a:xfrm>
              <a:off x="7690049" y="1731515"/>
              <a:ext cx="418290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55" name="Obdĺžnik 54">
              <a:extLst>
                <a:ext uri="{FF2B5EF4-FFF2-40B4-BE49-F238E27FC236}">
                  <a16:creationId xmlns:a16="http://schemas.microsoft.com/office/drawing/2014/main" id="{49B22F8E-6DBC-4E28-83B4-A9AB95E32BF2}"/>
                </a:ext>
              </a:extLst>
            </p:cNvPr>
            <p:cNvSpPr/>
            <p:nvPr/>
          </p:nvSpPr>
          <p:spPr>
            <a:xfrm>
              <a:off x="6405998" y="2407595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Objednávka X</a:t>
              </a:r>
            </a:p>
          </p:txBody>
        </p:sp>
        <p:sp>
          <p:nvSpPr>
            <p:cNvPr id="56" name="Obdĺžnik 55">
              <a:extLst>
                <a:ext uri="{FF2B5EF4-FFF2-40B4-BE49-F238E27FC236}">
                  <a16:creationId xmlns:a16="http://schemas.microsoft.com/office/drawing/2014/main" id="{6DB25719-0CF9-4976-9B0B-D81D8774E0D8}"/>
                </a:ext>
              </a:extLst>
            </p:cNvPr>
            <p:cNvSpPr/>
            <p:nvPr/>
          </p:nvSpPr>
          <p:spPr>
            <a:xfrm>
              <a:off x="8117369" y="2407595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Faktúry X1...</a:t>
              </a:r>
              <a:r>
                <a:rPr lang="sk-SK" dirty="0" err="1"/>
                <a:t>Xn</a:t>
              </a:r>
              <a:endParaRPr lang="sk-SK" dirty="0"/>
            </a:p>
          </p:txBody>
        </p:sp>
        <p:sp>
          <p:nvSpPr>
            <p:cNvPr id="57" name="Obdĺžnik 56">
              <a:extLst>
                <a:ext uri="{FF2B5EF4-FFF2-40B4-BE49-F238E27FC236}">
                  <a16:creationId xmlns:a16="http://schemas.microsoft.com/office/drawing/2014/main" id="{F77F9D09-CF57-4433-AA2E-F1BF8C83C34E}"/>
                </a:ext>
              </a:extLst>
            </p:cNvPr>
            <p:cNvSpPr/>
            <p:nvPr/>
          </p:nvSpPr>
          <p:spPr>
            <a:xfrm>
              <a:off x="10151066" y="670560"/>
              <a:ext cx="1825049" cy="5573486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sk-SK" dirty="0"/>
                <a:t>Modul FI</a:t>
              </a:r>
            </a:p>
          </p:txBody>
        </p:sp>
        <p:sp>
          <p:nvSpPr>
            <p:cNvPr id="58" name="Obdĺžnik 57">
              <a:extLst>
                <a:ext uri="{FF2B5EF4-FFF2-40B4-BE49-F238E27FC236}">
                  <a16:creationId xmlns:a16="http://schemas.microsoft.com/office/drawing/2014/main" id="{DF34E6AE-F891-4FC5-AEBD-DD20D03085D7}"/>
                </a:ext>
              </a:extLst>
            </p:cNvPr>
            <p:cNvSpPr/>
            <p:nvPr/>
          </p:nvSpPr>
          <p:spPr>
            <a:xfrm>
              <a:off x="10437779" y="1391052"/>
              <a:ext cx="1293778" cy="4341783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Úhrady FA</a:t>
              </a:r>
            </a:p>
          </p:txBody>
        </p:sp>
        <p:sp>
          <p:nvSpPr>
            <p:cNvPr id="59" name="Šípka: doprava 58">
              <a:extLst>
                <a:ext uri="{FF2B5EF4-FFF2-40B4-BE49-F238E27FC236}">
                  <a16:creationId xmlns:a16="http://schemas.microsoft.com/office/drawing/2014/main" id="{30C3E6CC-7137-4E95-8D62-7EE8818A3FCA}"/>
                </a:ext>
              </a:extLst>
            </p:cNvPr>
            <p:cNvSpPr/>
            <p:nvPr/>
          </p:nvSpPr>
          <p:spPr>
            <a:xfrm>
              <a:off x="7699079" y="2743198"/>
              <a:ext cx="418290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0" name="Obdĺžnik 59">
              <a:extLst>
                <a:ext uri="{FF2B5EF4-FFF2-40B4-BE49-F238E27FC236}">
                  <a16:creationId xmlns:a16="http://schemas.microsoft.com/office/drawing/2014/main" id="{FA04D380-F8F8-4C1D-AFBA-1FAE439091A6}"/>
                </a:ext>
              </a:extLst>
            </p:cNvPr>
            <p:cNvSpPr/>
            <p:nvPr/>
          </p:nvSpPr>
          <p:spPr>
            <a:xfrm>
              <a:off x="4694625" y="3788925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Kontrakt 2</a:t>
              </a:r>
            </a:p>
          </p:txBody>
        </p:sp>
        <p:sp>
          <p:nvSpPr>
            <p:cNvPr id="61" name="Obdĺžnik 60">
              <a:extLst>
                <a:ext uri="{FF2B5EF4-FFF2-40B4-BE49-F238E27FC236}">
                  <a16:creationId xmlns:a16="http://schemas.microsoft.com/office/drawing/2014/main" id="{433A9B95-1863-43FD-A3EB-A380184FC6F9}"/>
                </a:ext>
              </a:extLst>
            </p:cNvPr>
            <p:cNvSpPr/>
            <p:nvPr/>
          </p:nvSpPr>
          <p:spPr>
            <a:xfrm>
              <a:off x="6405997" y="3788923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Objednávky 21...2n</a:t>
              </a:r>
            </a:p>
          </p:txBody>
        </p:sp>
        <p:sp>
          <p:nvSpPr>
            <p:cNvPr id="62" name="Obdĺžnik 61">
              <a:extLst>
                <a:ext uri="{FF2B5EF4-FFF2-40B4-BE49-F238E27FC236}">
                  <a16:creationId xmlns:a16="http://schemas.microsoft.com/office/drawing/2014/main" id="{CD13F972-1F9C-4103-B9C6-89D3D2A73E30}"/>
                </a:ext>
              </a:extLst>
            </p:cNvPr>
            <p:cNvSpPr/>
            <p:nvPr/>
          </p:nvSpPr>
          <p:spPr>
            <a:xfrm>
              <a:off x="8117369" y="3788923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Faktúry 21...2n</a:t>
              </a:r>
            </a:p>
          </p:txBody>
        </p:sp>
        <p:sp>
          <p:nvSpPr>
            <p:cNvPr id="63" name="Šípka: doprava 62">
              <a:extLst>
                <a:ext uri="{FF2B5EF4-FFF2-40B4-BE49-F238E27FC236}">
                  <a16:creationId xmlns:a16="http://schemas.microsoft.com/office/drawing/2014/main" id="{6BBD3793-4A97-4A86-B112-CF7E0E5B4085}"/>
                </a:ext>
              </a:extLst>
            </p:cNvPr>
            <p:cNvSpPr/>
            <p:nvPr/>
          </p:nvSpPr>
          <p:spPr>
            <a:xfrm>
              <a:off x="5978676" y="4124526"/>
              <a:ext cx="418290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4" name="Šípka: doprava 63">
              <a:extLst>
                <a:ext uri="{FF2B5EF4-FFF2-40B4-BE49-F238E27FC236}">
                  <a16:creationId xmlns:a16="http://schemas.microsoft.com/office/drawing/2014/main" id="{A816D6A3-4CF6-4810-B3CA-3D60E201BC6B}"/>
                </a:ext>
              </a:extLst>
            </p:cNvPr>
            <p:cNvSpPr/>
            <p:nvPr/>
          </p:nvSpPr>
          <p:spPr>
            <a:xfrm>
              <a:off x="7690048" y="4129386"/>
              <a:ext cx="418290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5" name="Obdĺžnik 64">
              <a:extLst>
                <a:ext uri="{FF2B5EF4-FFF2-40B4-BE49-F238E27FC236}">
                  <a16:creationId xmlns:a16="http://schemas.microsoft.com/office/drawing/2014/main" id="{A1829749-63AD-4AAF-AFCB-D946B97AC215}"/>
                </a:ext>
              </a:extLst>
            </p:cNvPr>
            <p:cNvSpPr/>
            <p:nvPr/>
          </p:nvSpPr>
          <p:spPr>
            <a:xfrm>
              <a:off x="6405997" y="4805466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Objednávka Y</a:t>
              </a:r>
            </a:p>
          </p:txBody>
        </p:sp>
        <p:sp>
          <p:nvSpPr>
            <p:cNvPr id="66" name="Obdĺžnik 65">
              <a:extLst>
                <a:ext uri="{FF2B5EF4-FFF2-40B4-BE49-F238E27FC236}">
                  <a16:creationId xmlns:a16="http://schemas.microsoft.com/office/drawing/2014/main" id="{012B110A-3A4D-4AE3-9327-3C890BFAD3EF}"/>
                </a:ext>
              </a:extLst>
            </p:cNvPr>
            <p:cNvSpPr/>
            <p:nvPr/>
          </p:nvSpPr>
          <p:spPr>
            <a:xfrm>
              <a:off x="8117368" y="4805466"/>
              <a:ext cx="1284051" cy="89494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Faktúry Y1...</a:t>
              </a:r>
              <a:r>
                <a:rPr lang="sk-SK"/>
                <a:t>Yn</a:t>
              </a:r>
              <a:endParaRPr lang="sk-SK" dirty="0"/>
            </a:p>
          </p:txBody>
        </p:sp>
        <p:sp>
          <p:nvSpPr>
            <p:cNvPr id="67" name="Šípka: doprava 66">
              <a:extLst>
                <a:ext uri="{FF2B5EF4-FFF2-40B4-BE49-F238E27FC236}">
                  <a16:creationId xmlns:a16="http://schemas.microsoft.com/office/drawing/2014/main" id="{6239B0CA-F24D-421B-905A-2622C787414F}"/>
                </a:ext>
              </a:extLst>
            </p:cNvPr>
            <p:cNvSpPr/>
            <p:nvPr/>
          </p:nvSpPr>
          <p:spPr>
            <a:xfrm>
              <a:off x="7699078" y="5141069"/>
              <a:ext cx="418290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8" name="Šípka: doprava 67">
              <a:extLst>
                <a:ext uri="{FF2B5EF4-FFF2-40B4-BE49-F238E27FC236}">
                  <a16:creationId xmlns:a16="http://schemas.microsoft.com/office/drawing/2014/main" id="{4AB2DE00-6A08-455B-A89D-7817C189FE03}"/>
                </a:ext>
              </a:extLst>
            </p:cNvPr>
            <p:cNvSpPr/>
            <p:nvPr/>
          </p:nvSpPr>
          <p:spPr>
            <a:xfrm>
              <a:off x="3701121" y="1726655"/>
              <a:ext cx="984473" cy="22373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9" name="Šípka: doprava 68">
              <a:extLst>
                <a:ext uri="{FF2B5EF4-FFF2-40B4-BE49-F238E27FC236}">
                  <a16:creationId xmlns:a16="http://schemas.microsoft.com/office/drawing/2014/main" id="{C5AA7C49-4E7B-472B-9B8F-5C65E4566563}"/>
                </a:ext>
              </a:extLst>
            </p:cNvPr>
            <p:cNvSpPr/>
            <p:nvPr/>
          </p:nvSpPr>
          <p:spPr>
            <a:xfrm>
              <a:off x="3698280" y="4124526"/>
              <a:ext cx="984473" cy="22373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70" name="Šípka: doprava 69">
              <a:extLst>
                <a:ext uri="{FF2B5EF4-FFF2-40B4-BE49-F238E27FC236}">
                  <a16:creationId xmlns:a16="http://schemas.microsoft.com/office/drawing/2014/main" id="{13F28FA6-CDDD-496E-B977-4615E8F4949E}"/>
                </a:ext>
              </a:extLst>
            </p:cNvPr>
            <p:cNvSpPr/>
            <p:nvPr/>
          </p:nvSpPr>
          <p:spPr>
            <a:xfrm>
              <a:off x="3706255" y="2743199"/>
              <a:ext cx="2690711" cy="22373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71" name="Šípka: doprava 70">
              <a:extLst>
                <a:ext uri="{FF2B5EF4-FFF2-40B4-BE49-F238E27FC236}">
                  <a16:creationId xmlns:a16="http://schemas.microsoft.com/office/drawing/2014/main" id="{2E699C98-E37F-4CFA-A394-0BC68672091D}"/>
                </a:ext>
              </a:extLst>
            </p:cNvPr>
            <p:cNvSpPr/>
            <p:nvPr/>
          </p:nvSpPr>
          <p:spPr>
            <a:xfrm>
              <a:off x="3693964" y="5141070"/>
              <a:ext cx="2690711" cy="223736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72" name="Šípka: doprava 71">
              <a:extLst>
                <a:ext uri="{FF2B5EF4-FFF2-40B4-BE49-F238E27FC236}">
                  <a16:creationId xmlns:a16="http://schemas.microsoft.com/office/drawing/2014/main" id="{93D38AD0-AF79-413C-8100-B4E132BE1C12}"/>
                </a:ext>
              </a:extLst>
            </p:cNvPr>
            <p:cNvSpPr/>
            <p:nvPr/>
          </p:nvSpPr>
          <p:spPr>
            <a:xfrm>
              <a:off x="9420261" y="1726654"/>
              <a:ext cx="1017518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73" name="Šípka: doprava 72">
              <a:extLst>
                <a:ext uri="{FF2B5EF4-FFF2-40B4-BE49-F238E27FC236}">
                  <a16:creationId xmlns:a16="http://schemas.microsoft.com/office/drawing/2014/main" id="{EE8FFDDE-973F-4C57-9826-3D258CED70B6}"/>
                </a:ext>
              </a:extLst>
            </p:cNvPr>
            <p:cNvSpPr/>
            <p:nvPr/>
          </p:nvSpPr>
          <p:spPr>
            <a:xfrm>
              <a:off x="9420261" y="2743197"/>
              <a:ext cx="1017518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74" name="Šípka: doprava 73">
              <a:extLst>
                <a:ext uri="{FF2B5EF4-FFF2-40B4-BE49-F238E27FC236}">
                  <a16:creationId xmlns:a16="http://schemas.microsoft.com/office/drawing/2014/main" id="{C041C1DD-16C2-4A21-B79F-F69089B25A5B}"/>
                </a:ext>
              </a:extLst>
            </p:cNvPr>
            <p:cNvSpPr/>
            <p:nvPr/>
          </p:nvSpPr>
          <p:spPr>
            <a:xfrm>
              <a:off x="9414252" y="4124526"/>
              <a:ext cx="1017518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75" name="Šípka: doprava 74">
              <a:extLst>
                <a:ext uri="{FF2B5EF4-FFF2-40B4-BE49-F238E27FC236}">
                  <a16:creationId xmlns:a16="http://schemas.microsoft.com/office/drawing/2014/main" id="{D1F9BE1F-5250-46D6-9C30-46FEDA2CFF04}"/>
                </a:ext>
              </a:extLst>
            </p:cNvPr>
            <p:cNvSpPr/>
            <p:nvPr/>
          </p:nvSpPr>
          <p:spPr>
            <a:xfrm>
              <a:off x="9414252" y="5141708"/>
              <a:ext cx="1017518" cy="223737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</p:grpSp>
    </p:spTree>
    <p:extLst>
      <p:ext uri="{BB962C8B-B14F-4D97-AF65-F5344CB8AC3E}">
        <p14:creationId xmlns:p14="http://schemas.microsoft.com/office/powerpoint/2010/main" val="569105041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8EB1220EC3AD45AE92E95EB5B7ECF8" ma:contentTypeVersion="19" ma:contentTypeDescription="Create a new document." ma:contentTypeScope="" ma:versionID="41c41fa38c151f1b61e5e2be8556124e">
  <xsd:schema xmlns:xsd="http://www.w3.org/2001/XMLSchema" xmlns:xs="http://www.w3.org/2001/XMLSchema" xmlns:p="http://schemas.microsoft.com/office/2006/metadata/properties" xmlns:ns2="7a3427f1-4188-4ffc-b15e-218ce01db3c1" xmlns:ns3="1b9f6857-c0de-4c8c-9943-42dab1d6901a" targetNamespace="http://schemas.microsoft.com/office/2006/metadata/properties" ma:root="true" ma:fieldsID="d978f43aa64f563f0f7b1bab2125124d" ns2:_="" ns3:_="">
    <xsd:import namespace="7a3427f1-4188-4ffc-b15e-218ce01db3c1"/>
    <xsd:import namespace="1b9f6857-c0de-4c8c-9943-42dab1d690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Om_x00ed_nutovanievide_x00ed_" minOccurs="0"/>
                <xsd:element ref="ns2:MediaServiceObjectDetectorVersions" minOccurs="0"/>
                <xsd:element ref="ns2:MediaServiceSearchProperties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3427f1-4188-4ffc-b15e-218ce01db3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63792f3-5b38-4311-ac24-b03b8e6696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Om_x00ed_nutovanievide_x00ed_" ma:index="23" nillable="true" ma:displayName="Omínutovanie videí" ma:default="1" ma:format="Dropdown" ma:internalName="Om_x00ed_nutovanievide_x00ed_">
      <xsd:simpleType>
        <xsd:restriction base="dms:Boolea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26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9f6857-c0de-4c8c-9943-42dab1d6901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41dc1cd-cd6e-45df-b7e8-55e7d5b3f715}" ma:internalName="TaxCatchAll" ma:showField="CatchAllData" ma:web="1b9f6857-c0de-4c8c-9943-42dab1d690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7a3427f1-4188-4ffc-b15e-218ce01db3c1" xsi:nil="true"/>
    <SharedWithUsers xmlns="1b9f6857-c0de-4c8c-9943-42dab1d6901a">
      <UserInfo>
        <DisplayName/>
        <AccountId xsi:nil="true"/>
        <AccountType/>
      </UserInfo>
    </SharedWithUsers>
    <lcf76f155ced4ddcb4097134ff3c332f xmlns="7a3427f1-4188-4ffc-b15e-218ce01db3c1">
      <Terms xmlns="http://schemas.microsoft.com/office/infopath/2007/PartnerControls"/>
    </lcf76f155ced4ddcb4097134ff3c332f>
    <TaxCatchAll xmlns="1b9f6857-c0de-4c8c-9943-42dab1d6901a" xsi:nil="true"/>
    <Om_x00ed_nutovanievide_x00ed_ xmlns="7a3427f1-4188-4ffc-b15e-218ce01db3c1">true</Om_x00ed_nutovanievide_x00ed_>
    <_Flow_SignoffStatus xmlns="7a3427f1-4188-4ffc-b15e-218ce01db3c1" xsi:nil="true"/>
  </documentManagement>
</p:properties>
</file>

<file path=customXml/itemProps1.xml><?xml version="1.0" encoding="utf-8"?>
<ds:datastoreItem xmlns:ds="http://schemas.openxmlformats.org/officeDocument/2006/customXml" ds:itemID="{41321F9F-0DF4-4C14-B613-13E883FFF9FF}"/>
</file>

<file path=customXml/itemProps2.xml><?xml version="1.0" encoding="utf-8"?>
<ds:datastoreItem xmlns:ds="http://schemas.openxmlformats.org/officeDocument/2006/customXml" ds:itemID="{2C162DD8-D353-45DF-8E0B-79B691046020}"/>
</file>

<file path=customXml/itemProps3.xml><?xml version="1.0" encoding="utf-8"?>
<ds:datastoreItem xmlns:ds="http://schemas.openxmlformats.org/officeDocument/2006/customXml" ds:itemID="{64F0D77D-F3DB-45CB-B043-9B5221D9FFB2}"/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54</Words>
  <Application>Microsoft Office PowerPoint</Application>
  <PresentationFormat>Širokouhlá</PresentationFormat>
  <Paragraphs>19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Motív Office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Michal Tvrdý</dc:creator>
  <cp:lastModifiedBy>Jozef Bačinský</cp:lastModifiedBy>
  <cp:revision>6</cp:revision>
  <dcterms:created xsi:type="dcterms:W3CDTF">2021-12-20T16:05:55Z</dcterms:created>
  <dcterms:modified xsi:type="dcterms:W3CDTF">2021-12-21T12:25:47Z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0x010100A28EB1220EC3AD45AE92E95EB5B7ECF8</vt:lpwstr>
  </property>
  <property fmtid="{D5CDD505-2E9C-101B-9397-08002B2CF9AE}" pid="3" name="Order">
    <vt:r8>560500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</Properties>
</file>