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E3EA-7535-4E5E-A9D5-CA596A06C617}" v="5" dt="2022-04-13T13:37:28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zef Bačinský" userId="af2a0f4e-5dd0-4050-a742-65834c8ba55e" providerId="ADAL" clId="{8688AEE6-ACA3-47A1-8AC9-AB7DA035EEBF}"/>
    <pc:docChg chg="modSld">
      <pc:chgData name="Jozef Bačinský" userId="af2a0f4e-5dd0-4050-a742-65834c8ba55e" providerId="ADAL" clId="{8688AEE6-ACA3-47A1-8AC9-AB7DA035EEBF}" dt="2022-04-13T15:02:14.555" v="1" actId="164"/>
      <pc:docMkLst>
        <pc:docMk/>
      </pc:docMkLst>
      <pc:sldChg chg="addSp modSp mod">
        <pc:chgData name="Jozef Bačinský" userId="af2a0f4e-5dd0-4050-a742-65834c8ba55e" providerId="ADAL" clId="{8688AEE6-ACA3-47A1-8AC9-AB7DA035EEBF}" dt="2022-04-13T15:02:14.555" v="1" actId="164"/>
        <pc:sldMkLst>
          <pc:docMk/>
          <pc:sldMk cId="3493264632" sldId="256"/>
        </pc:sldMkLst>
        <pc:spChg chg="mod">
          <ac:chgData name="Jozef Bačinský" userId="af2a0f4e-5dd0-4050-a742-65834c8ba55e" providerId="ADAL" clId="{8688AEE6-ACA3-47A1-8AC9-AB7DA035EEBF}" dt="2022-04-13T15:02:14.555" v="1" actId="164"/>
          <ac:spMkLst>
            <pc:docMk/>
            <pc:sldMk cId="3493264632" sldId="256"/>
            <ac:spMk id="56" creationId="{F2476911-003E-423B-B778-BA2EE68815BC}"/>
          </ac:spMkLst>
        </pc:spChg>
        <pc:grpChg chg="mod ord">
          <ac:chgData name="Jozef Bačinský" userId="af2a0f4e-5dd0-4050-a742-65834c8ba55e" providerId="ADAL" clId="{8688AEE6-ACA3-47A1-8AC9-AB7DA035EEBF}" dt="2022-04-13T15:02:14.555" v="1" actId="164"/>
          <ac:grpSpMkLst>
            <pc:docMk/>
            <pc:sldMk cId="3493264632" sldId="256"/>
            <ac:grpSpMk id="2" creationId="{AC395EA8-A81D-4F08-AF0E-BF9755E15608}"/>
          </ac:grpSpMkLst>
        </pc:grpChg>
        <pc:grpChg chg="add mod">
          <ac:chgData name="Jozef Bačinský" userId="af2a0f4e-5dd0-4050-a742-65834c8ba55e" providerId="ADAL" clId="{8688AEE6-ACA3-47A1-8AC9-AB7DA035EEBF}" dt="2022-04-13T15:02:14.555" v="1" actId="164"/>
          <ac:grpSpMkLst>
            <pc:docMk/>
            <pc:sldMk cId="3493264632" sldId="256"/>
            <ac:grpSpMk id="3" creationId="{596193DD-B9D1-4A93-9C41-F01B18B86B53}"/>
          </ac:grpSpMkLst>
        </pc:grpChg>
      </pc:sldChg>
    </pc:docChg>
  </pc:docChgLst>
  <pc:docChgLst>
    <pc:chgData name="Jozef Bačinský" userId="S::jozef.bacinsky@dxc-tech.sk::af2a0f4e-5dd0-4050-a742-65834c8ba55e" providerId="AD" clId="Web-{DA6CE3EA-7535-4E5E-A9D5-CA596A06C617}"/>
    <pc:docChg chg="modSld">
      <pc:chgData name="Jozef Bačinský" userId="S::jozef.bacinsky@dxc-tech.sk::af2a0f4e-5dd0-4050-a742-65834c8ba55e" providerId="AD" clId="Web-{DA6CE3EA-7535-4E5E-A9D5-CA596A06C617}" dt="2022-04-13T13:37:26.649" v="3" actId="20577"/>
      <pc:docMkLst>
        <pc:docMk/>
      </pc:docMkLst>
      <pc:sldChg chg="modSp">
        <pc:chgData name="Jozef Bačinský" userId="S::jozef.bacinsky@dxc-tech.sk::af2a0f4e-5dd0-4050-a742-65834c8ba55e" providerId="AD" clId="Web-{DA6CE3EA-7535-4E5E-A9D5-CA596A06C617}" dt="2022-04-13T13:37:26.649" v="3" actId="20577"/>
        <pc:sldMkLst>
          <pc:docMk/>
          <pc:sldMk cId="3493264632" sldId="256"/>
        </pc:sldMkLst>
        <pc:spChg chg="mod">
          <ac:chgData name="Jozef Bačinský" userId="S::jozef.bacinsky@dxc-tech.sk::af2a0f4e-5dd0-4050-a742-65834c8ba55e" providerId="AD" clId="Web-{DA6CE3EA-7535-4E5E-A9D5-CA596A06C617}" dt="2022-04-13T13:37:26.649" v="3" actId="20577"/>
          <ac:spMkLst>
            <pc:docMk/>
            <pc:sldMk cId="3493264632" sldId="256"/>
            <ac:spMk id="4" creationId="{82CC16BA-FA52-4EDE-8E95-8059AE3848B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C1B902-D907-4772-87AE-AFB553C607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47CC63-DCB0-4E19-B0C2-8A49A2088F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9B62634-1FF9-4A1E-9108-A9EDE6B53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D94B058-176B-4E88-BFA2-8FDC254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9D3151F-ED41-4331-A151-F77F02B3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7438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D10736-6F10-4858-B6BD-1A9CC55D2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141B38C1-D195-43E3-BB6A-6B615D177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48D5430-D829-4B65-8EC1-538CCB849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3EE1368-4429-4A0A-B4BB-292E4D67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116EAAB-88D5-4D39-80AA-F097D42E9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511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F820D7C0-279E-40B0-9048-BA532B0809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E28488BC-28A1-494F-A68C-64F2470CB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EC91A5B-B2EA-4F50-A68C-2D7A2AEB5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5F5BE6DE-C46A-4792-B2E3-AB914B9E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877EC1D-C48D-4D16-AE51-7870CC7B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758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3B74A1-12D5-44C7-B47A-42FF06316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BBFCCAF-433D-4C9A-AD9C-DFF4D2046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9CCB6768-0A47-4232-8060-54B36472D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F0497CA-FC8B-43DC-9704-6F3200D8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C8CEB99-D38B-480B-92B1-31E096319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823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BD6C80-1A97-40EF-99D2-3A28A031C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4818691-CE2E-4EAC-8DC9-D6350FC81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3ADC388-D515-40FB-BA1D-7EADD5A55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0437F61-8C28-400F-A1C0-DC9EC7EB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F9769655-6559-4637-BA59-D52B6508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75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2A6854-AAC4-48E0-8011-2DD49E65C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BFBEFE1-2414-4AB4-9E5F-419AD6C762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5F753218-AC7E-4B0B-9024-844D69B1D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C7C54C09-EA1F-4DA1-946E-0945656D9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C8FF252E-6A61-401F-BEB1-0194A4DF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6BBED57-72F8-4B74-AAC8-78C06CA42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699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256BD-FF01-4111-B5CE-3C751F9F2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2F78E65-9D25-45CE-95E0-5874E766A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82AA8CD3-25BE-4850-93D5-E0A9410EA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4F74D80-FA13-4A7B-A1DE-E1459AC850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ED28A51F-7510-4706-AAAB-9928EB635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832EB239-039B-40EE-BF9E-C4652F5BB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F618D746-5E3D-46B5-BBB7-F978215A6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DEF88216-7560-42AF-8399-78305487E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624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232C3-B71E-471E-8A0D-C3FAFDAB8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233581A6-C569-41F3-A0C2-8D1606ADD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7B819DD9-2454-48E2-B59D-FEDD2D82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FAEB509-5F08-4F7A-B624-42ACE06CB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0214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25DEB489-6C25-4A79-8429-8D162726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4820695F-06B5-4880-8F82-0255F617E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D06047A2-E9C9-4D25-A1B2-4DC1198B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7228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94F31B-7C78-4858-8F17-D5C732D47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2035FF7-D0C5-47A6-A52D-969F3D824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AF70C6B-CFB1-4540-87A2-7807CCD85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9A153F8A-D26B-43D3-8439-60EEB14A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E29D27A4-515F-4CAA-A9CA-D3824ED22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482494E4-5D69-4196-AAEB-0FD95A0C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060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1D008E-018C-40B1-B528-752851C6A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1B599516-0CF1-4014-8527-3A5C9E8BB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538E3A5-8DDE-4DEE-804C-0C7DF3B79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27BB4D49-8D6B-438C-A4BC-BFC4A1D21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C0546F62-5B60-4FD0-AC43-5DDC2C9AC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45DE29ED-8E7A-424A-91E6-36423B3A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955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AE3364AE-EBEE-4A66-A6DA-C481A9E74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9B4888D-F624-441B-868B-67D083D1D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A2918C2-1B4D-4E43-8AC4-89779397D7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6250A-2666-4D2C-A981-CAFF1BB6AE88}" type="datetimeFigureOut">
              <a:rPr lang="sk-SK" smtClean="0"/>
              <a:t>13. 4. 2022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12597BB-BA7F-4819-9A68-71A0D870E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965CBDF-2CF7-4FC0-B11A-AECB01D2A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478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Šípka: doprava 16">
            <a:extLst>
              <a:ext uri="{FF2B5EF4-FFF2-40B4-BE49-F238E27FC236}">
                <a16:creationId xmlns:a16="http://schemas.microsoft.com/office/drawing/2014/main" id="{825D2C39-7E2F-4DF7-8B18-700C1061D82F}"/>
              </a:ext>
            </a:extLst>
          </p:cNvPr>
          <p:cNvSpPr/>
          <p:nvPr/>
        </p:nvSpPr>
        <p:spPr>
          <a:xfrm>
            <a:off x="8350136" y="1607092"/>
            <a:ext cx="418290" cy="2237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3" name="Skupina 2">
            <a:extLst>
              <a:ext uri="{FF2B5EF4-FFF2-40B4-BE49-F238E27FC236}">
                <a16:creationId xmlns:a16="http://schemas.microsoft.com/office/drawing/2014/main" id="{596193DD-B9D1-4A93-9C41-F01B18B86B53}"/>
              </a:ext>
            </a:extLst>
          </p:cNvPr>
          <p:cNvGrpSpPr/>
          <p:nvPr/>
        </p:nvGrpSpPr>
        <p:grpSpPr>
          <a:xfrm>
            <a:off x="566057" y="670560"/>
            <a:ext cx="9797143" cy="5573486"/>
            <a:chOff x="566057" y="670560"/>
            <a:chExt cx="9797143" cy="5573486"/>
          </a:xfrm>
        </p:grpSpPr>
        <p:grpSp>
          <p:nvGrpSpPr>
            <p:cNvPr id="2" name="Skupina 1">
              <a:extLst>
                <a:ext uri="{FF2B5EF4-FFF2-40B4-BE49-F238E27FC236}">
                  <a16:creationId xmlns:a16="http://schemas.microsoft.com/office/drawing/2014/main" id="{AC395EA8-A81D-4F08-AF0E-BF9755E15608}"/>
                </a:ext>
              </a:extLst>
            </p:cNvPr>
            <p:cNvGrpSpPr/>
            <p:nvPr/>
          </p:nvGrpSpPr>
          <p:grpSpPr>
            <a:xfrm>
              <a:off x="566057" y="670560"/>
              <a:ext cx="9797143" cy="5573486"/>
              <a:chOff x="566057" y="670560"/>
              <a:chExt cx="9797143" cy="5573486"/>
            </a:xfrm>
          </p:grpSpPr>
          <p:sp>
            <p:nvSpPr>
              <p:cNvPr id="21" name="Obdĺžnik 20">
                <a:extLst>
                  <a:ext uri="{FF2B5EF4-FFF2-40B4-BE49-F238E27FC236}">
                    <a16:creationId xmlns:a16="http://schemas.microsoft.com/office/drawing/2014/main" id="{2D583843-6575-46DF-8A32-0BC61EF02F21}"/>
                  </a:ext>
                </a:extLst>
              </p:cNvPr>
              <p:cNvSpPr/>
              <p:nvPr/>
            </p:nvSpPr>
            <p:spPr>
              <a:xfrm>
                <a:off x="6783978" y="670560"/>
                <a:ext cx="3579222" cy="5573486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sk-SK"/>
                  <a:t>Modul MM</a:t>
                </a:r>
              </a:p>
            </p:txBody>
          </p:sp>
          <p:sp>
            <p:nvSpPr>
              <p:cNvPr id="4" name="Obdĺžnik 3">
                <a:extLst>
                  <a:ext uri="{FF2B5EF4-FFF2-40B4-BE49-F238E27FC236}">
                    <a16:creationId xmlns:a16="http://schemas.microsoft.com/office/drawing/2014/main" id="{82CC16BA-FA52-4EDE-8E95-8059AE3848B6}"/>
                  </a:ext>
                </a:extLst>
              </p:cNvPr>
              <p:cNvSpPr/>
              <p:nvPr/>
            </p:nvSpPr>
            <p:spPr>
              <a:xfrm>
                <a:off x="566057" y="670560"/>
                <a:ext cx="3378926" cy="557348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t" anchorCtr="0"/>
              <a:lstStyle/>
              <a:p>
                <a:pPr algn="ctr"/>
                <a:r>
                  <a:rPr lang="sk-SK"/>
                  <a:t>Modul CEZ - VO</a:t>
                </a:r>
              </a:p>
            </p:txBody>
          </p:sp>
          <p:sp>
            <p:nvSpPr>
              <p:cNvPr id="5" name="Obdĺžnik 4">
                <a:extLst>
                  <a:ext uri="{FF2B5EF4-FFF2-40B4-BE49-F238E27FC236}">
                    <a16:creationId xmlns:a16="http://schemas.microsoft.com/office/drawing/2014/main" id="{18BA5620-0142-4838-A887-55929B2B4752}"/>
                  </a:ext>
                </a:extLst>
              </p:cNvPr>
              <p:cNvSpPr/>
              <p:nvPr/>
            </p:nvSpPr>
            <p:spPr>
              <a:xfrm>
                <a:off x="710119" y="1391055"/>
                <a:ext cx="1284051" cy="194553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Súhrnná PVO</a:t>
                </a:r>
              </a:p>
            </p:txBody>
          </p:sp>
          <p:sp>
            <p:nvSpPr>
              <p:cNvPr id="6" name="Obdĺžnik 5">
                <a:extLst>
                  <a:ext uri="{FF2B5EF4-FFF2-40B4-BE49-F238E27FC236}">
                    <a16:creationId xmlns:a16="http://schemas.microsoft.com/office/drawing/2014/main" id="{DEEDCFBB-90F7-4835-8578-34129D23A0AF}"/>
                  </a:ext>
                </a:extLst>
              </p:cNvPr>
              <p:cNvSpPr/>
              <p:nvPr/>
            </p:nvSpPr>
            <p:spPr>
              <a:xfrm>
                <a:off x="2412460" y="1391055"/>
                <a:ext cx="1284051" cy="59014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PVO 1</a:t>
                </a:r>
              </a:p>
            </p:txBody>
          </p:sp>
          <p:sp>
            <p:nvSpPr>
              <p:cNvPr id="7" name="Obdĺžnik 6">
                <a:extLst>
                  <a:ext uri="{FF2B5EF4-FFF2-40B4-BE49-F238E27FC236}">
                    <a16:creationId xmlns:a16="http://schemas.microsoft.com/office/drawing/2014/main" id="{6C0087E6-DA34-4270-8EB6-41D2DB4BB21F}"/>
                  </a:ext>
                </a:extLst>
              </p:cNvPr>
              <p:cNvSpPr/>
              <p:nvPr/>
            </p:nvSpPr>
            <p:spPr>
              <a:xfrm>
                <a:off x="2412460" y="2743198"/>
                <a:ext cx="1284051" cy="59014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PVO n</a:t>
                </a:r>
              </a:p>
            </p:txBody>
          </p:sp>
          <p:sp>
            <p:nvSpPr>
              <p:cNvPr id="8" name="Šípka: doprava 7">
                <a:extLst>
                  <a:ext uri="{FF2B5EF4-FFF2-40B4-BE49-F238E27FC236}">
                    <a16:creationId xmlns:a16="http://schemas.microsoft.com/office/drawing/2014/main" id="{4B70034B-00D1-4941-81EB-B07D5FE5FC4D}"/>
                  </a:ext>
                </a:extLst>
              </p:cNvPr>
              <p:cNvSpPr/>
              <p:nvPr/>
            </p:nvSpPr>
            <p:spPr>
              <a:xfrm>
                <a:off x="2003201" y="1614786"/>
                <a:ext cx="418290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9" name="Šípka: doprava 8">
                <a:extLst>
                  <a:ext uri="{FF2B5EF4-FFF2-40B4-BE49-F238E27FC236}">
                    <a16:creationId xmlns:a16="http://schemas.microsoft.com/office/drawing/2014/main" id="{5B92A4A4-339A-47A0-83F5-62C2BF516DE4}"/>
                  </a:ext>
                </a:extLst>
              </p:cNvPr>
              <p:cNvSpPr/>
              <p:nvPr/>
            </p:nvSpPr>
            <p:spPr>
              <a:xfrm>
                <a:off x="1994170" y="2743200"/>
                <a:ext cx="418290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2" name="Obdĺžnik 11">
                <a:extLst>
                  <a:ext uri="{FF2B5EF4-FFF2-40B4-BE49-F238E27FC236}">
                    <a16:creationId xmlns:a16="http://schemas.microsoft.com/office/drawing/2014/main" id="{39653F16-5278-495C-BE55-E4D53D009AC4}"/>
                  </a:ext>
                </a:extLst>
              </p:cNvPr>
              <p:cNvSpPr/>
              <p:nvPr/>
            </p:nvSpPr>
            <p:spPr>
              <a:xfrm>
                <a:off x="4433831" y="670560"/>
                <a:ext cx="1732728" cy="5573486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sk-SK"/>
                  <a:t>Modul CEZ - Zmluvy</a:t>
                </a:r>
              </a:p>
            </p:txBody>
          </p:sp>
          <p:sp>
            <p:nvSpPr>
              <p:cNvPr id="13" name="Obdĺžnik 12">
                <a:extLst>
                  <a:ext uri="{FF2B5EF4-FFF2-40B4-BE49-F238E27FC236}">
                    <a16:creationId xmlns:a16="http://schemas.microsoft.com/office/drawing/2014/main" id="{685859AA-E179-4214-AFEA-441FE8FF14F1}"/>
                  </a:ext>
                </a:extLst>
              </p:cNvPr>
              <p:cNvSpPr/>
              <p:nvPr/>
            </p:nvSpPr>
            <p:spPr>
              <a:xfrm>
                <a:off x="4694626" y="1391055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Zmluva 1</a:t>
                </a:r>
              </a:p>
            </p:txBody>
          </p:sp>
          <p:sp>
            <p:nvSpPr>
              <p:cNvPr id="32" name="Šípka: doprava 31">
                <a:extLst>
                  <a:ext uri="{FF2B5EF4-FFF2-40B4-BE49-F238E27FC236}">
                    <a16:creationId xmlns:a16="http://schemas.microsoft.com/office/drawing/2014/main" id="{431E6FE1-1879-4CE2-A5E0-49311231D914}"/>
                  </a:ext>
                </a:extLst>
              </p:cNvPr>
              <p:cNvSpPr/>
              <p:nvPr/>
            </p:nvSpPr>
            <p:spPr>
              <a:xfrm>
                <a:off x="3693122" y="1614787"/>
                <a:ext cx="984473" cy="223736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34" name="Šípka: doprava 33">
                <a:extLst>
                  <a:ext uri="{FF2B5EF4-FFF2-40B4-BE49-F238E27FC236}">
                    <a16:creationId xmlns:a16="http://schemas.microsoft.com/office/drawing/2014/main" id="{22C13F69-45EE-4C24-B1A2-889F67991DBB}"/>
                  </a:ext>
                </a:extLst>
              </p:cNvPr>
              <p:cNvSpPr/>
              <p:nvPr/>
            </p:nvSpPr>
            <p:spPr>
              <a:xfrm>
                <a:off x="3693122" y="2926403"/>
                <a:ext cx="5053141" cy="223736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14" name="Obdĺžnik 13">
                <a:extLst>
                  <a:ext uri="{FF2B5EF4-FFF2-40B4-BE49-F238E27FC236}">
                    <a16:creationId xmlns:a16="http://schemas.microsoft.com/office/drawing/2014/main" id="{FD72342F-1790-4829-A38C-CF97EE5A5C5C}"/>
                  </a:ext>
                </a:extLst>
              </p:cNvPr>
              <p:cNvSpPr/>
              <p:nvPr/>
            </p:nvSpPr>
            <p:spPr>
              <a:xfrm>
                <a:off x="7057056" y="1391055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Kontrakt 1</a:t>
                </a:r>
              </a:p>
            </p:txBody>
          </p:sp>
          <p:sp>
            <p:nvSpPr>
              <p:cNvPr id="19" name="Obdĺžnik 18">
                <a:extLst>
                  <a:ext uri="{FF2B5EF4-FFF2-40B4-BE49-F238E27FC236}">
                    <a16:creationId xmlns:a16="http://schemas.microsoft.com/office/drawing/2014/main" id="{8BC85B9A-D6F2-4A6E-90B7-16E708A302DB}"/>
                  </a:ext>
                </a:extLst>
              </p:cNvPr>
              <p:cNvSpPr/>
              <p:nvPr/>
            </p:nvSpPr>
            <p:spPr>
              <a:xfrm>
                <a:off x="8768427" y="2743198"/>
                <a:ext cx="1284051" cy="55934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Objednávka Y</a:t>
                </a:r>
              </a:p>
            </p:txBody>
          </p:sp>
          <p:sp>
            <p:nvSpPr>
              <p:cNvPr id="16" name="Šípka: doprava 15">
                <a:extLst>
                  <a:ext uri="{FF2B5EF4-FFF2-40B4-BE49-F238E27FC236}">
                    <a16:creationId xmlns:a16="http://schemas.microsoft.com/office/drawing/2014/main" id="{B2F11068-7DFA-4BEC-BEFA-04B44811BEF9}"/>
                  </a:ext>
                </a:extLst>
              </p:cNvPr>
              <p:cNvSpPr/>
              <p:nvPr/>
            </p:nvSpPr>
            <p:spPr>
              <a:xfrm>
                <a:off x="5987707" y="1615800"/>
                <a:ext cx="1069348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40" name="Obdĺžnik 39">
                <a:extLst>
                  <a:ext uri="{FF2B5EF4-FFF2-40B4-BE49-F238E27FC236}">
                    <a16:creationId xmlns:a16="http://schemas.microsoft.com/office/drawing/2014/main" id="{BF8D0673-FA11-460A-9EE0-12250388026B}"/>
                  </a:ext>
                </a:extLst>
              </p:cNvPr>
              <p:cNvSpPr/>
              <p:nvPr/>
            </p:nvSpPr>
            <p:spPr>
              <a:xfrm>
                <a:off x="2409913" y="2067123"/>
                <a:ext cx="1284051" cy="59014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PVO 2</a:t>
                </a:r>
              </a:p>
            </p:txBody>
          </p:sp>
          <p:sp>
            <p:nvSpPr>
              <p:cNvPr id="41" name="Šípka: doprava 40">
                <a:extLst>
                  <a:ext uri="{FF2B5EF4-FFF2-40B4-BE49-F238E27FC236}">
                    <a16:creationId xmlns:a16="http://schemas.microsoft.com/office/drawing/2014/main" id="{AD12A0FD-92EE-4064-A0D5-E50435078FBC}"/>
                  </a:ext>
                </a:extLst>
              </p:cNvPr>
              <p:cNvSpPr/>
              <p:nvPr/>
            </p:nvSpPr>
            <p:spPr>
              <a:xfrm>
                <a:off x="1990139" y="2250326"/>
                <a:ext cx="418290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42" name="Obdĺžnik 41">
                <a:extLst>
                  <a:ext uri="{FF2B5EF4-FFF2-40B4-BE49-F238E27FC236}">
                    <a16:creationId xmlns:a16="http://schemas.microsoft.com/office/drawing/2014/main" id="{66F50CDC-6512-47AA-BFEC-BF783F75F95C}"/>
                  </a:ext>
                </a:extLst>
              </p:cNvPr>
              <p:cNvSpPr/>
              <p:nvPr/>
            </p:nvSpPr>
            <p:spPr>
              <a:xfrm>
                <a:off x="4692068" y="2066314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Zmluva 2</a:t>
                </a:r>
              </a:p>
            </p:txBody>
          </p:sp>
          <p:sp>
            <p:nvSpPr>
              <p:cNvPr id="43" name="Šípka: doprava 42">
                <a:extLst>
                  <a:ext uri="{FF2B5EF4-FFF2-40B4-BE49-F238E27FC236}">
                    <a16:creationId xmlns:a16="http://schemas.microsoft.com/office/drawing/2014/main" id="{3388EFA5-101C-4B74-8826-A07C301E059A}"/>
                  </a:ext>
                </a:extLst>
              </p:cNvPr>
              <p:cNvSpPr/>
              <p:nvPr/>
            </p:nvSpPr>
            <p:spPr>
              <a:xfrm>
                <a:off x="3698279" y="2247126"/>
                <a:ext cx="984473" cy="223736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48" name="Obdĺžnik 47">
                <a:extLst>
                  <a:ext uri="{FF2B5EF4-FFF2-40B4-BE49-F238E27FC236}">
                    <a16:creationId xmlns:a16="http://schemas.microsoft.com/office/drawing/2014/main" id="{16DA75B7-BA3D-42A9-80D8-C58F077E633F}"/>
                  </a:ext>
                </a:extLst>
              </p:cNvPr>
              <p:cNvSpPr/>
              <p:nvPr/>
            </p:nvSpPr>
            <p:spPr>
              <a:xfrm>
                <a:off x="8768428" y="1391055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Objednávky 1...n</a:t>
                </a:r>
              </a:p>
            </p:txBody>
          </p:sp>
          <p:sp>
            <p:nvSpPr>
              <p:cNvPr id="49" name="Obdĺžnik 48">
                <a:extLst>
                  <a:ext uri="{FF2B5EF4-FFF2-40B4-BE49-F238E27FC236}">
                    <a16:creationId xmlns:a16="http://schemas.microsoft.com/office/drawing/2014/main" id="{6C936C11-96CB-4311-813A-6C5F8D00CAC2}"/>
                  </a:ext>
                </a:extLst>
              </p:cNvPr>
              <p:cNvSpPr/>
              <p:nvPr/>
            </p:nvSpPr>
            <p:spPr>
              <a:xfrm>
                <a:off x="8768426" y="2058867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Objednávka X</a:t>
                </a:r>
              </a:p>
            </p:txBody>
          </p:sp>
          <p:sp>
            <p:nvSpPr>
              <p:cNvPr id="50" name="Šípka: doprava 49">
                <a:extLst>
                  <a:ext uri="{FF2B5EF4-FFF2-40B4-BE49-F238E27FC236}">
                    <a16:creationId xmlns:a16="http://schemas.microsoft.com/office/drawing/2014/main" id="{26B25059-F644-4603-9F59-3868740DEAE1}"/>
                  </a:ext>
                </a:extLst>
              </p:cNvPr>
              <p:cNvSpPr/>
              <p:nvPr/>
            </p:nvSpPr>
            <p:spPr>
              <a:xfrm>
                <a:off x="5985435" y="2247126"/>
                <a:ext cx="2760828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51" name="Obdĺžnik 50">
                <a:extLst>
                  <a:ext uri="{FF2B5EF4-FFF2-40B4-BE49-F238E27FC236}">
                    <a16:creationId xmlns:a16="http://schemas.microsoft.com/office/drawing/2014/main" id="{016EEEB2-3625-475E-AFB5-BCD7AB279970}"/>
                  </a:ext>
                </a:extLst>
              </p:cNvPr>
              <p:cNvSpPr/>
              <p:nvPr/>
            </p:nvSpPr>
            <p:spPr>
              <a:xfrm>
                <a:off x="2421491" y="3909153"/>
                <a:ext cx="1284051" cy="59014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PVO X</a:t>
                </a:r>
              </a:p>
            </p:txBody>
          </p:sp>
          <p:sp>
            <p:nvSpPr>
              <p:cNvPr id="52" name="Obdĺžnik 51">
                <a:extLst>
                  <a:ext uri="{FF2B5EF4-FFF2-40B4-BE49-F238E27FC236}">
                    <a16:creationId xmlns:a16="http://schemas.microsoft.com/office/drawing/2014/main" id="{42FCF8EB-36C3-4459-93D6-910FD290130F}"/>
                  </a:ext>
                </a:extLst>
              </p:cNvPr>
              <p:cNvSpPr/>
              <p:nvPr/>
            </p:nvSpPr>
            <p:spPr>
              <a:xfrm>
                <a:off x="2421491" y="5261296"/>
                <a:ext cx="1284051" cy="59014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PVO Z</a:t>
                </a:r>
              </a:p>
            </p:txBody>
          </p:sp>
          <p:sp>
            <p:nvSpPr>
              <p:cNvPr id="53" name="Obdĺžnik 52">
                <a:extLst>
                  <a:ext uri="{FF2B5EF4-FFF2-40B4-BE49-F238E27FC236}">
                    <a16:creationId xmlns:a16="http://schemas.microsoft.com/office/drawing/2014/main" id="{102B01F4-19E9-4DB2-B63B-83A53D6B2FB9}"/>
                  </a:ext>
                </a:extLst>
              </p:cNvPr>
              <p:cNvSpPr/>
              <p:nvPr/>
            </p:nvSpPr>
            <p:spPr>
              <a:xfrm>
                <a:off x="4703657" y="3909153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Zmluva 3</a:t>
                </a:r>
              </a:p>
            </p:txBody>
          </p:sp>
          <p:sp>
            <p:nvSpPr>
              <p:cNvPr id="54" name="Šípka: doprava 53">
                <a:extLst>
                  <a:ext uri="{FF2B5EF4-FFF2-40B4-BE49-F238E27FC236}">
                    <a16:creationId xmlns:a16="http://schemas.microsoft.com/office/drawing/2014/main" id="{E5D57844-3A05-4069-A7A3-9FD0BD53F419}"/>
                  </a:ext>
                </a:extLst>
              </p:cNvPr>
              <p:cNvSpPr/>
              <p:nvPr/>
            </p:nvSpPr>
            <p:spPr>
              <a:xfrm>
                <a:off x="3702153" y="4132885"/>
                <a:ext cx="984473" cy="223736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55" name="Šípka: doprava 54">
                <a:extLst>
                  <a:ext uri="{FF2B5EF4-FFF2-40B4-BE49-F238E27FC236}">
                    <a16:creationId xmlns:a16="http://schemas.microsoft.com/office/drawing/2014/main" id="{EDF28274-9820-4C54-8D6C-FD1AB5417786}"/>
                  </a:ext>
                </a:extLst>
              </p:cNvPr>
              <p:cNvSpPr/>
              <p:nvPr/>
            </p:nvSpPr>
            <p:spPr>
              <a:xfrm>
                <a:off x="3702153" y="5444501"/>
                <a:ext cx="5053141" cy="223736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57" name="Šípka: doprava 56">
                <a:extLst>
                  <a:ext uri="{FF2B5EF4-FFF2-40B4-BE49-F238E27FC236}">
                    <a16:creationId xmlns:a16="http://schemas.microsoft.com/office/drawing/2014/main" id="{420B58BF-2669-4CEB-A3F2-A6A170FD6B26}"/>
                  </a:ext>
                </a:extLst>
              </p:cNvPr>
              <p:cNvSpPr/>
              <p:nvPr/>
            </p:nvSpPr>
            <p:spPr>
              <a:xfrm>
                <a:off x="8359167" y="4125190"/>
                <a:ext cx="418290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58" name="Obdĺžnik 57">
                <a:extLst>
                  <a:ext uri="{FF2B5EF4-FFF2-40B4-BE49-F238E27FC236}">
                    <a16:creationId xmlns:a16="http://schemas.microsoft.com/office/drawing/2014/main" id="{E72BD725-A738-4622-8371-FD21803C00CE}"/>
                  </a:ext>
                </a:extLst>
              </p:cNvPr>
              <p:cNvSpPr/>
              <p:nvPr/>
            </p:nvSpPr>
            <p:spPr>
              <a:xfrm>
                <a:off x="8777458" y="5261296"/>
                <a:ext cx="1284051" cy="559344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Objednávka W</a:t>
                </a:r>
              </a:p>
            </p:txBody>
          </p:sp>
          <p:sp>
            <p:nvSpPr>
              <p:cNvPr id="59" name="Šípka: doprava 58">
                <a:extLst>
                  <a:ext uri="{FF2B5EF4-FFF2-40B4-BE49-F238E27FC236}">
                    <a16:creationId xmlns:a16="http://schemas.microsoft.com/office/drawing/2014/main" id="{73DF7067-479B-4DE7-9639-39EBCF6ABC55}"/>
                  </a:ext>
                </a:extLst>
              </p:cNvPr>
              <p:cNvSpPr/>
              <p:nvPr/>
            </p:nvSpPr>
            <p:spPr>
              <a:xfrm>
                <a:off x="5996738" y="4133898"/>
                <a:ext cx="1069348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60" name="Obdĺžnik 59">
                <a:extLst>
                  <a:ext uri="{FF2B5EF4-FFF2-40B4-BE49-F238E27FC236}">
                    <a16:creationId xmlns:a16="http://schemas.microsoft.com/office/drawing/2014/main" id="{EDE36AE9-9E51-44F6-ACFE-30636F3C067D}"/>
                  </a:ext>
                </a:extLst>
              </p:cNvPr>
              <p:cNvSpPr/>
              <p:nvPr/>
            </p:nvSpPr>
            <p:spPr>
              <a:xfrm>
                <a:off x="2418944" y="4585221"/>
                <a:ext cx="1284051" cy="59014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PVO Y</a:t>
                </a:r>
              </a:p>
            </p:txBody>
          </p:sp>
          <p:sp>
            <p:nvSpPr>
              <p:cNvPr id="61" name="Obdĺžnik 60">
                <a:extLst>
                  <a:ext uri="{FF2B5EF4-FFF2-40B4-BE49-F238E27FC236}">
                    <a16:creationId xmlns:a16="http://schemas.microsoft.com/office/drawing/2014/main" id="{5DEFCF96-F673-4B77-B3D3-D024C350B9F4}"/>
                  </a:ext>
                </a:extLst>
              </p:cNvPr>
              <p:cNvSpPr/>
              <p:nvPr/>
            </p:nvSpPr>
            <p:spPr>
              <a:xfrm>
                <a:off x="4701099" y="4584412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Zmluva 4</a:t>
                </a:r>
              </a:p>
            </p:txBody>
          </p:sp>
          <p:sp>
            <p:nvSpPr>
              <p:cNvPr id="62" name="Šípka: doprava 61">
                <a:extLst>
                  <a:ext uri="{FF2B5EF4-FFF2-40B4-BE49-F238E27FC236}">
                    <a16:creationId xmlns:a16="http://schemas.microsoft.com/office/drawing/2014/main" id="{ADC9CB1F-CF29-46C0-AF68-71CD771740E4}"/>
                  </a:ext>
                </a:extLst>
              </p:cNvPr>
              <p:cNvSpPr/>
              <p:nvPr/>
            </p:nvSpPr>
            <p:spPr>
              <a:xfrm>
                <a:off x="3707310" y="4765224"/>
                <a:ext cx="984473" cy="223736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  <p:sp>
            <p:nvSpPr>
              <p:cNvPr id="63" name="Obdĺžnik 62">
                <a:extLst>
                  <a:ext uri="{FF2B5EF4-FFF2-40B4-BE49-F238E27FC236}">
                    <a16:creationId xmlns:a16="http://schemas.microsoft.com/office/drawing/2014/main" id="{7AC54A10-5F72-4CC5-AE9C-EC64BB9D733A}"/>
                  </a:ext>
                </a:extLst>
              </p:cNvPr>
              <p:cNvSpPr/>
              <p:nvPr/>
            </p:nvSpPr>
            <p:spPr>
              <a:xfrm>
                <a:off x="8777459" y="3909153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Objednávky 21...2n</a:t>
                </a:r>
              </a:p>
            </p:txBody>
          </p:sp>
          <p:sp>
            <p:nvSpPr>
              <p:cNvPr id="64" name="Obdĺžnik 63">
                <a:extLst>
                  <a:ext uri="{FF2B5EF4-FFF2-40B4-BE49-F238E27FC236}">
                    <a16:creationId xmlns:a16="http://schemas.microsoft.com/office/drawing/2014/main" id="{B11F5480-696A-4A72-8B44-1B50485A34B2}"/>
                  </a:ext>
                </a:extLst>
              </p:cNvPr>
              <p:cNvSpPr/>
              <p:nvPr/>
            </p:nvSpPr>
            <p:spPr>
              <a:xfrm>
                <a:off x="8777457" y="4576965"/>
                <a:ext cx="1284051" cy="59014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sk-SK"/>
                  <a:t>Objednávka Z</a:t>
                </a:r>
              </a:p>
            </p:txBody>
          </p:sp>
          <p:sp>
            <p:nvSpPr>
              <p:cNvPr id="65" name="Šípka: doprava 64">
                <a:extLst>
                  <a:ext uri="{FF2B5EF4-FFF2-40B4-BE49-F238E27FC236}">
                    <a16:creationId xmlns:a16="http://schemas.microsoft.com/office/drawing/2014/main" id="{F422449F-07CF-4A5E-BFD7-DAD90F4DC760}"/>
                  </a:ext>
                </a:extLst>
              </p:cNvPr>
              <p:cNvSpPr/>
              <p:nvPr/>
            </p:nvSpPr>
            <p:spPr>
              <a:xfrm>
                <a:off x="5994466" y="4765224"/>
                <a:ext cx="2760828" cy="223737"/>
              </a:xfrm>
              <a:prstGeom prst="righ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k-SK"/>
              </a:p>
            </p:txBody>
          </p:sp>
        </p:grpSp>
        <p:sp>
          <p:nvSpPr>
            <p:cNvPr id="56" name="Obdĺžnik 55">
              <a:extLst>
                <a:ext uri="{FF2B5EF4-FFF2-40B4-BE49-F238E27FC236}">
                  <a16:creationId xmlns:a16="http://schemas.microsoft.com/office/drawing/2014/main" id="{F2476911-003E-423B-B778-BA2EE68815BC}"/>
                </a:ext>
              </a:extLst>
            </p:cNvPr>
            <p:cNvSpPr/>
            <p:nvPr/>
          </p:nvSpPr>
          <p:spPr>
            <a:xfrm>
              <a:off x="7066087" y="3909153"/>
              <a:ext cx="1284051" cy="59014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/>
                <a:t>Kontrakt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3264632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8EB1220EC3AD45AE92E95EB5B7ECF8" ma:contentTypeVersion="19" ma:contentTypeDescription="Create a new document." ma:contentTypeScope="" ma:versionID="41c41fa38c151f1b61e5e2be8556124e">
  <xsd:schema xmlns:xsd="http://www.w3.org/2001/XMLSchema" xmlns:xs="http://www.w3.org/2001/XMLSchema" xmlns:p="http://schemas.microsoft.com/office/2006/metadata/properties" xmlns:ns2="7a3427f1-4188-4ffc-b15e-218ce01db3c1" xmlns:ns3="1b9f6857-c0de-4c8c-9943-42dab1d6901a" targetNamespace="http://schemas.microsoft.com/office/2006/metadata/properties" ma:root="true" ma:fieldsID="d978f43aa64f563f0f7b1bab2125124d" ns2:_="" ns3:_="">
    <xsd:import namespace="7a3427f1-4188-4ffc-b15e-218ce01db3c1"/>
    <xsd:import namespace="1b9f6857-c0de-4c8c-9943-42dab1d690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Om_x00ed_nutovanievide_x00ed_" minOccurs="0"/>
                <xsd:element ref="ns2:MediaServiceObjectDetectorVersions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3427f1-4188-4ffc-b15e-218ce01db3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63792f3-5b38-4311-ac24-b03b8e6696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Om_x00ed_nutovanievide_x00ed_" ma:index="23" nillable="true" ma:displayName="Omínutovanie videí" ma:default="1" ma:format="Dropdown" ma:internalName="Om_x00ed_nutovanievide_x00ed_">
      <xsd:simpleType>
        <xsd:restriction base="dms:Boolea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6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f6857-c0de-4c8c-9943-42dab1d69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41dc1cd-cd6e-45df-b7e8-55e7d5b3f715}" ma:internalName="TaxCatchAll" ma:showField="CatchAllData" ma:web="1b9f6857-c0de-4c8c-9943-42dab1d690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7a3427f1-4188-4ffc-b15e-218ce01db3c1" xsi:nil="true"/>
    <SharedWithUsers xmlns="1b9f6857-c0de-4c8c-9943-42dab1d6901a">
      <UserInfo>
        <DisplayName/>
        <AccountId xsi:nil="true"/>
        <AccountType/>
      </UserInfo>
    </SharedWithUsers>
    <lcf76f155ced4ddcb4097134ff3c332f xmlns="7a3427f1-4188-4ffc-b15e-218ce01db3c1">
      <Terms xmlns="http://schemas.microsoft.com/office/infopath/2007/PartnerControls"/>
    </lcf76f155ced4ddcb4097134ff3c332f>
    <TaxCatchAll xmlns="1b9f6857-c0de-4c8c-9943-42dab1d6901a" xsi:nil="true"/>
    <Om_x00ed_nutovanievide_x00ed_ xmlns="7a3427f1-4188-4ffc-b15e-218ce01db3c1">true</Om_x00ed_nutovanievide_x00ed_>
    <_Flow_SignoffStatus xmlns="7a3427f1-4188-4ffc-b15e-218ce01db3c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9C32DD-5545-402E-BE4B-165B773D3043}"/>
</file>

<file path=customXml/itemProps2.xml><?xml version="1.0" encoding="utf-8"?>
<ds:datastoreItem xmlns:ds="http://schemas.openxmlformats.org/officeDocument/2006/customXml" ds:itemID="{C8B562C6-864B-4A71-BD1B-4DFF0D0AD41F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7a3427f1-4188-4ffc-b15e-218ce01db3c1"/>
  </ds:schemaRefs>
</ds:datastoreItem>
</file>

<file path=customXml/itemProps3.xml><?xml version="1.0" encoding="utf-8"?>
<ds:datastoreItem xmlns:ds="http://schemas.openxmlformats.org/officeDocument/2006/customXml" ds:itemID="{6B37BC3A-8F61-4528-A5B6-45C8363859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Širokouhlá</PresentationFormat>
  <Paragraphs>22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Office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Michal Tvrdý</dc:creator>
  <cp:lastModifiedBy>Jozef Bačinský</cp:lastModifiedBy>
  <cp:revision>1</cp:revision>
  <dcterms:created xsi:type="dcterms:W3CDTF">2021-12-20T16:05:55Z</dcterms:created>
  <dcterms:modified xsi:type="dcterms:W3CDTF">2022-04-13T15:02:17Z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0x010100A28EB1220EC3AD45AE92E95EB5B7ECF8</vt:lpwstr>
  </property>
  <property fmtid="{D5CDD505-2E9C-101B-9397-08002B2CF9AE}" pid="3" name="Order">
    <vt:r8>560600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SourceUrl">
    <vt:lpwstr/>
  </property>
  <property fmtid="{D5CDD505-2E9C-101B-9397-08002B2CF9AE}" pid="11" name="_SharedFileIndex">
    <vt:lpwstr/>
  </property>
</Properties>
</file>