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838727-FD50-4A2D-B7BB-A4E0413B4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684D045-64BA-4CA0-B16D-57043D30AF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F79FB27-D41B-487A-96DB-9A12752C6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85B951F-54E8-4C6E-8421-97D6B2A60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816C3CC-679E-4643-B5E7-F9987BA3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431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07EFB1-81DA-483B-9366-DA5DBF3CD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40D6CAA2-5800-4E60-B995-3B03D53DA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4E54DEF-EFEE-42EA-A639-C5C905AED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D42F439-371E-4A8C-B16A-215438EF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04253E8-79B6-4602-BA33-6C0B0BBD6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019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E3CFDFB0-7313-4C01-9FFD-3EA09A9D9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53214CD7-A568-4CBE-B8EC-55202653E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03F3E39-A539-4E90-9F67-B2B9F83BD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9A88958-E28B-4D88-B2A0-16A92BBB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8788583-8314-4029-A114-E716C1BB5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869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A3A9D1-A526-4238-8679-B11EF7B15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3FE5B85-155B-4C84-B830-02B46D83F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D8E7868-D816-4C26-8144-9772171E9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7BFA3E3-7C50-4D92-8A00-9444ABE98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977A5BC-CFA9-4D0D-9C12-BD373B07B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489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AEF12D-9B55-4B8D-B6DE-5D6577A9C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F1C42F-C298-4C2C-A9FD-FA879483A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45793A8-4CC5-4548-B556-78E541107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4E6BB3E-2164-40EA-B29A-762A2807C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5B58DBE-4C5D-418F-957F-7FA933D9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44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D281DA-ACDF-4BB8-96C1-E57437362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3E9BA9A-7A62-4EDD-A48E-39FDAB5232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98494C97-B477-434A-96B7-DFF18B8E9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0EE9002-B926-4E77-AEDB-24AA5C15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91382CCE-1CE6-47F3-B629-50D3D4E9B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2A288942-49F1-4660-844C-D4E150E7D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0919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6DBC18-71D3-4D97-B8CE-A11B3F6B7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66DBCC1-453E-4B53-B35F-7E779092B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EA4B8C53-6152-41FC-8EE7-4B1248C95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158E1DE-5400-48B0-A3E7-D5E3EA0E27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C2925CDD-547E-45E5-9D87-74AA3B8F0E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DE774791-D1FC-418C-89B6-BCEC82FEB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9A8C61F2-DF78-4087-85A6-AF582CAE6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44CA5B7C-C702-4F02-88F9-133E6C57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626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44D2C8-DC65-4382-A430-E5BE9AE4F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7A3AF069-61D1-43B4-A2EB-9DDE59511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F19EF154-6A62-4634-8CF2-5247020B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4E0C1F58-D369-4265-9DE4-5651C2E4C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244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B48A750E-98CA-4327-9193-1B07ABC6C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CE4F7312-5E3D-446A-8BE9-6A3CBACB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AB28CB45-A735-46B4-B5CF-734E7C3F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8925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11B58B-D2C6-497A-B509-C59597532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341F2FB-33C0-4618-AFF6-269662D71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718C76D-64AE-437C-AB80-C39DB46CB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502FA016-2B24-4283-A71F-24C4F0180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65FD19B3-CA36-4560-BFF7-892176676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9F061502-FFB0-4A5E-BCF5-13ACC6D23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960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05AE34-D2C8-423C-BA89-AF5C6B8C6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BBE7E401-5D19-459E-871D-19E249DEDA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6019CC-2DEA-4F20-ABFF-EBCCACDE3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8D943323-A44D-4E4D-9CA5-69EE9CE96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8784B8AD-6C9C-400B-BF71-51A65A596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203FCF1-DD23-49CA-AE9B-F1784E218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1901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1B0E73B1-35D6-4601-87FD-FC50E53BE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CC808D5-01B7-478A-8121-E9D7C00B0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111987F-64E2-4DCF-8DA6-3E9C9AB842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DE38E-7046-48E8-A487-A5568B5B3750}" type="datetimeFigureOut">
              <a:rPr lang="sk-SK" smtClean="0"/>
              <a:t>8. 3. 2022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C9FC9C4-C208-4182-9244-EC2424569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BD2093E-1C06-4F40-A861-5FE23881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4458-E101-4F14-9D5A-BD32A9FE20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607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1C8CA800-E4F8-4EF4-9ED6-B2F5993E7DA2}"/>
              </a:ext>
            </a:extLst>
          </p:cNvPr>
          <p:cNvSpPr>
            <a:spLocks noGrp="1"/>
          </p:cNvSpPr>
          <p:nvPr/>
        </p:nvSpPr>
        <p:spPr>
          <a:xfrm>
            <a:off x="4556279" y="438621"/>
            <a:ext cx="3079442" cy="73323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146304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Business user</a:t>
            </a:r>
            <a:endParaRPr lang="en-US" dirty="0"/>
          </a:p>
        </p:txBody>
      </p: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8F6929B5-2FE4-445D-BB80-E1EC813EA5F7}"/>
              </a:ext>
            </a:extLst>
          </p:cNvPr>
          <p:cNvGrpSpPr/>
          <p:nvPr/>
        </p:nvGrpSpPr>
        <p:grpSpPr>
          <a:xfrm>
            <a:off x="124404" y="1287262"/>
            <a:ext cx="12002493" cy="5420642"/>
            <a:chOff x="124404" y="1287262"/>
            <a:chExt cx="12002493" cy="5420642"/>
          </a:xfrm>
        </p:grpSpPr>
        <p:sp>
          <p:nvSpPr>
            <p:cNvPr id="5" name="Obdĺžnik 4">
              <a:extLst>
                <a:ext uri="{FF2B5EF4-FFF2-40B4-BE49-F238E27FC236}">
                  <a16:creationId xmlns:a16="http://schemas.microsoft.com/office/drawing/2014/main" id="{0B8F2BB4-99CC-41CF-9B27-C306C2E6F944}"/>
                </a:ext>
              </a:extLst>
            </p:cNvPr>
            <p:cNvSpPr/>
            <p:nvPr/>
          </p:nvSpPr>
          <p:spPr>
            <a:xfrm>
              <a:off x="4524682" y="1287262"/>
              <a:ext cx="3218779" cy="542064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800" b="1" dirty="0"/>
                <a:t>Obchodný partner</a:t>
              </a:r>
            </a:p>
          </p:txBody>
        </p:sp>
        <p:sp>
          <p:nvSpPr>
            <p:cNvPr id="6" name="Obdĺžnik 5">
              <a:extLst>
                <a:ext uri="{FF2B5EF4-FFF2-40B4-BE49-F238E27FC236}">
                  <a16:creationId xmlns:a16="http://schemas.microsoft.com/office/drawing/2014/main" id="{B58B5836-4019-4535-BCB3-8350F05190A4}"/>
                </a:ext>
              </a:extLst>
            </p:cNvPr>
            <p:cNvSpPr/>
            <p:nvPr/>
          </p:nvSpPr>
          <p:spPr>
            <a:xfrm>
              <a:off x="124404" y="1288777"/>
              <a:ext cx="3105147" cy="541912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800" b="1" dirty="0"/>
                <a:t>Užívateľ</a:t>
              </a:r>
            </a:p>
          </p:txBody>
        </p:sp>
        <p:sp>
          <p:nvSpPr>
            <p:cNvPr id="7" name="Obdĺžnik 6">
              <a:extLst>
                <a:ext uri="{FF2B5EF4-FFF2-40B4-BE49-F238E27FC236}">
                  <a16:creationId xmlns:a16="http://schemas.microsoft.com/office/drawing/2014/main" id="{E714414E-36C2-4492-A037-93E257761980}"/>
                </a:ext>
              </a:extLst>
            </p:cNvPr>
            <p:cNvSpPr/>
            <p:nvPr/>
          </p:nvSpPr>
          <p:spPr>
            <a:xfrm>
              <a:off x="9127193" y="1288776"/>
              <a:ext cx="2999704" cy="541912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800" b="1" dirty="0"/>
                <a:t>Zamestnanec</a:t>
              </a:r>
            </a:p>
          </p:txBody>
        </p:sp>
        <p:sp>
          <p:nvSpPr>
            <p:cNvPr id="8" name="Obdĺžnik 7">
              <a:extLst>
                <a:ext uri="{FF2B5EF4-FFF2-40B4-BE49-F238E27FC236}">
                  <a16:creationId xmlns:a16="http://schemas.microsoft.com/office/drawing/2014/main" id="{D4B495C6-818B-4786-9355-69C004E0F4C6}"/>
                </a:ext>
              </a:extLst>
            </p:cNvPr>
            <p:cNvSpPr/>
            <p:nvPr/>
          </p:nvSpPr>
          <p:spPr>
            <a:xfrm>
              <a:off x="9265926" y="1900413"/>
              <a:ext cx="2779171" cy="53144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Osobné údaje</a:t>
              </a:r>
            </a:p>
          </p:txBody>
        </p:sp>
        <p:sp>
          <p:nvSpPr>
            <p:cNvPr id="9" name="Obdĺžnik 8">
              <a:extLst>
                <a:ext uri="{FF2B5EF4-FFF2-40B4-BE49-F238E27FC236}">
                  <a16:creationId xmlns:a16="http://schemas.microsoft.com/office/drawing/2014/main" id="{E93B8C4E-6074-479C-9CDD-B4EDC544A43B}"/>
                </a:ext>
              </a:extLst>
            </p:cNvPr>
            <p:cNvSpPr/>
            <p:nvPr/>
          </p:nvSpPr>
          <p:spPr>
            <a:xfrm>
              <a:off x="9258936" y="2665191"/>
              <a:ext cx="2779171" cy="74864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Adresa (bydliska, korešpondenčná)</a:t>
              </a:r>
            </a:p>
          </p:txBody>
        </p:sp>
        <p:sp>
          <p:nvSpPr>
            <p:cNvPr id="10" name="Obdĺžnik 9">
              <a:extLst>
                <a:ext uri="{FF2B5EF4-FFF2-40B4-BE49-F238E27FC236}">
                  <a16:creationId xmlns:a16="http://schemas.microsoft.com/office/drawing/2014/main" id="{5185B1FA-8BE5-4213-B161-A2BC7610093D}"/>
                </a:ext>
              </a:extLst>
            </p:cNvPr>
            <p:cNvSpPr/>
            <p:nvPr/>
          </p:nvSpPr>
          <p:spPr>
            <a:xfrm>
              <a:off x="9313653" y="5867038"/>
              <a:ext cx="2731445" cy="48481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Bankové údaje</a:t>
              </a:r>
            </a:p>
          </p:txBody>
        </p:sp>
        <p:sp>
          <p:nvSpPr>
            <p:cNvPr id="11" name="Obdĺžnik 10">
              <a:extLst>
                <a:ext uri="{FF2B5EF4-FFF2-40B4-BE49-F238E27FC236}">
                  <a16:creationId xmlns:a16="http://schemas.microsoft.com/office/drawing/2014/main" id="{63B50844-AB93-40F7-ACE0-ACEF3CDC5E45}"/>
                </a:ext>
              </a:extLst>
            </p:cNvPr>
            <p:cNvSpPr/>
            <p:nvPr/>
          </p:nvSpPr>
          <p:spPr>
            <a:xfrm>
              <a:off x="9265926" y="3735744"/>
              <a:ext cx="2779171" cy="74864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Pracovisko (oddelenie, funkcia)</a:t>
              </a:r>
            </a:p>
          </p:txBody>
        </p:sp>
        <p:sp>
          <p:nvSpPr>
            <p:cNvPr id="12" name="Šípka: doľava 11">
              <a:extLst>
                <a:ext uri="{FF2B5EF4-FFF2-40B4-BE49-F238E27FC236}">
                  <a16:creationId xmlns:a16="http://schemas.microsoft.com/office/drawing/2014/main" id="{AB0DAA09-475F-463C-B60A-17888AF68BC4}"/>
                </a:ext>
              </a:extLst>
            </p:cNvPr>
            <p:cNvSpPr/>
            <p:nvPr/>
          </p:nvSpPr>
          <p:spPr>
            <a:xfrm>
              <a:off x="7605309" y="2077141"/>
              <a:ext cx="1653628" cy="273450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13" name="Šípka: doľava 12">
              <a:extLst>
                <a:ext uri="{FF2B5EF4-FFF2-40B4-BE49-F238E27FC236}">
                  <a16:creationId xmlns:a16="http://schemas.microsoft.com/office/drawing/2014/main" id="{F897AEDE-383F-4E28-A5CB-D7EC725C94A1}"/>
                </a:ext>
              </a:extLst>
            </p:cNvPr>
            <p:cNvSpPr/>
            <p:nvPr/>
          </p:nvSpPr>
          <p:spPr>
            <a:xfrm>
              <a:off x="3101347" y="2045637"/>
              <a:ext cx="1675973" cy="282792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14" name="Šípka: doľava 13">
              <a:extLst>
                <a:ext uri="{FF2B5EF4-FFF2-40B4-BE49-F238E27FC236}">
                  <a16:creationId xmlns:a16="http://schemas.microsoft.com/office/drawing/2014/main" id="{48BB0C33-B44B-4E50-AD51-C74445B6D3BE}"/>
                </a:ext>
              </a:extLst>
            </p:cNvPr>
            <p:cNvSpPr/>
            <p:nvPr/>
          </p:nvSpPr>
          <p:spPr>
            <a:xfrm>
              <a:off x="7643900" y="2902788"/>
              <a:ext cx="1591251" cy="273450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15" name="Šípka: doľava 14">
              <a:extLst>
                <a:ext uri="{FF2B5EF4-FFF2-40B4-BE49-F238E27FC236}">
                  <a16:creationId xmlns:a16="http://schemas.microsoft.com/office/drawing/2014/main" id="{C1BCA69D-7B96-45CF-8E76-A16F0522639A}"/>
                </a:ext>
              </a:extLst>
            </p:cNvPr>
            <p:cNvSpPr/>
            <p:nvPr/>
          </p:nvSpPr>
          <p:spPr>
            <a:xfrm>
              <a:off x="3140991" y="3966032"/>
              <a:ext cx="6094160" cy="329439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16" name="Šípka: doľava 15">
              <a:extLst>
                <a:ext uri="{FF2B5EF4-FFF2-40B4-BE49-F238E27FC236}">
                  <a16:creationId xmlns:a16="http://schemas.microsoft.com/office/drawing/2014/main" id="{F668A9D1-6416-4DB8-8AE7-41C1481E86E0}"/>
                </a:ext>
              </a:extLst>
            </p:cNvPr>
            <p:cNvSpPr/>
            <p:nvPr/>
          </p:nvSpPr>
          <p:spPr>
            <a:xfrm>
              <a:off x="7605309" y="5958889"/>
              <a:ext cx="1705012" cy="297955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  <p:sp>
          <p:nvSpPr>
            <p:cNvPr id="17" name="Obdĺžnik 16">
              <a:extLst>
                <a:ext uri="{FF2B5EF4-FFF2-40B4-BE49-F238E27FC236}">
                  <a16:creationId xmlns:a16="http://schemas.microsoft.com/office/drawing/2014/main" id="{2E6A8085-B3AA-4310-8D83-B087D0737F08}"/>
                </a:ext>
              </a:extLst>
            </p:cNvPr>
            <p:cNvSpPr/>
            <p:nvPr/>
          </p:nvSpPr>
          <p:spPr>
            <a:xfrm>
              <a:off x="322175" y="4774146"/>
              <a:ext cx="2779171" cy="764670"/>
            </a:xfrm>
            <a:prstGeom prst="rect">
              <a:avLst/>
            </a:prstGeom>
            <a:solidFill>
              <a:srgbClr val="63666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Komunikačné údaje (email, telefón)</a:t>
              </a:r>
            </a:p>
          </p:txBody>
        </p:sp>
        <p:sp>
          <p:nvSpPr>
            <p:cNvPr id="18" name="Obdĺžnik 17">
              <a:extLst>
                <a:ext uri="{FF2B5EF4-FFF2-40B4-BE49-F238E27FC236}">
                  <a16:creationId xmlns:a16="http://schemas.microsoft.com/office/drawing/2014/main" id="{0AC4509A-8C20-48C1-90F2-580966158283}"/>
                </a:ext>
              </a:extLst>
            </p:cNvPr>
            <p:cNvSpPr/>
            <p:nvPr/>
          </p:nvSpPr>
          <p:spPr>
            <a:xfrm>
              <a:off x="4789242" y="1923372"/>
              <a:ext cx="2779171" cy="53144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Osobné údaje</a:t>
              </a:r>
            </a:p>
          </p:txBody>
        </p:sp>
        <p:sp>
          <p:nvSpPr>
            <p:cNvPr id="19" name="Obdĺžnik 18">
              <a:extLst>
                <a:ext uri="{FF2B5EF4-FFF2-40B4-BE49-F238E27FC236}">
                  <a16:creationId xmlns:a16="http://schemas.microsoft.com/office/drawing/2014/main" id="{E16E86B0-1BF7-4E9A-809E-2045F8280F22}"/>
                </a:ext>
              </a:extLst>
            </p:cNvPr>
            <p:cNvSpPr/>
            <p:nvPr/>
          </p:nvSpPr>
          <p:spPr>
            <a:xfrm>
              <a:off x="4801478" y="2678308"/>
              <a:ext cx="2779171" cy="74864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Adresa (bydliska, korešpondenčná)</a:t>
              </a:r>
            </a:p>
          </p:txBody>
        </p:sp>
        <p:sp>
          <p:nvSpPr>
            <p:cNvPr id="20" name="Obdĺžnik 19">
              <a:extLst>
                <a:ext uri="{FF2B5EF4-FFF2-40B4-BE49-F238E27FC236}">
                  <a16:creationId xmlns:a16="http://schemas.microsoft.com/office/drawing/2014/main" id="{CE3C2DA8-C7AC-4277-9478-6DBBF85D4946}"/>
                </a:ext>
              </a:extLst>
            </p:cNvPr>
            <p:cNvSpPr/>
            <p:nvPr/>
          </p:nvSpPr>
          <p:spPr>
            <a:xfrm>
              <a:off x="324207" y="3725303"/>
              <a:ext cx="2816784" cy="74864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Pracovisko (oddelenie, funkcia)</a:t>
              </a:r>
            </a:p>
          </p:txBody>
        </p:sp>
        <p:sp>
          <p:nvSpPr>
            <p:cNvPr id="21" name="Obdĺžnik 20">
              <a:extLst>
                <a:ext uri="{FF2B5EF4-FFF2-40B4-BE49-F238E27FC236}">
                  <a16:creationId xmlns:a16="http://schemas.microsoft.com/office/drawing/2014/main" id="{42800F14-0571-4776-9F3C-E81A4995BCA2}"/>
                </a:ext>
              </a:extLst>
            </p:cNvPr>
            <p:cNvSpPr/>
            <p:nvPr/>
          </p:nvSpPr>
          <p:spPr>
            <a:xfrm>
              <a:off x="4875421" y="5870313"/>
              <a:ext cx="2731445" cy="48481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Bankové údaje</a:t>
              </a:r>
            </a:p>
          </p:txBody>
        </p:sp>
        <p:sp>
          <p:nvSpPr>
            <p:cNvPr id="22" name="Obdĺžnik 21">
              <a:extLst>
                <a:ext uri="{FF2B5EF4-FFF2-40B4-BE49-F238E27FC236}">
                  <a16:creationId xmlns:a16="http://schemas.microsoft.com/office/drawing/2014/main" id="{F8695312-DC72-4981-ABE1-E72386492615}"/>
                </a:ext>
              </a:extLst>
            </p:cNvPr>
            <p:cNvSpPr/>
            <p:nvPr/>
          </p:nvSpPr>
          <p:spPr>
            <a:xfrm>
              <a:off x="322176" y="1877444"/>
              <a:ext cx="2779171" cy="531447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Osobné údaje</a:t>
              </a:r>
            </a:p>
          </p:txBody>
        </p:sp>
        <p:sp>
          <p:nvSpPr>
            <p:cNvPr id="23" name="Obdĺžnik 22">
              <a:extLst>
                <a:ext uri="{FF2B5EF4-FFF2-40B4-BE49-F238E27FC236}">
                  <a16:creationId xmlns:a16="http://schemas.microsoft.com/office/drawing/2014/main" id="{4133BEDD-26D4-4DDD-BCD7-6AA088D7721B}"/>
                </a:ext>
              </a:extLst>
            </p:cNvPr>
            <p:cNvSpPr/>
            <p:nvPr/>
          </p:nvSpPr>
          <p:spPr>
            <a:xfrm>
              <a:off x="9276690" y="4774146"/>
              <a:ext cx="2779171" cy="764670"/>
            </a:xfrm>
            <a:prstGeom prst="rect">
              <a:avLst/>
            </a:prstGeom>
            <a:solidFill>
              <a:srgbClr val="63666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2400" dirty="0"/>
                <a:t>Komunikačné údaje (email, telefón)</a:t>
              </a:r>
            </a:p>
          </p:txBody>
        </p:sp>
        <p:sp>
          <p:nvSpPr>
            <p:cNvPr id="24" name="Šípka: doľava 23">
              <a:extLst>
                <a:ext uri="{FF2B5EF4-FFF2-40B4-BE49-F238E27FC236}">
                  <a16:creationId xmlns:a16="http://schemas.microsoft.com/office/drawing/2014/main" id="{7F5311A2-9F3B-43D7-8C92-47391672FDA2}"/>
                </a:ext>
              </a:extLst>
            </p:cNvPr>
            <p:cNvSpPr/>
            <p:nvPr/>
          </p:nvSpPr>
          <p:spPr>
            <a:xfrm>
              <a:off x="3153804" y="5012511"/>
              <a:ext cx="6094160" cy="329439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88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/>
            </a:p>
          </p:txBody>
        </p:sp>
      </p:grpSp>
    </p:spTree>
    <p:extLst>
      <p:ext uri="{BB962C8B-B14F-4D97-AF65-F5344CB8AC3E}">
        <p14:creationId xmlns:p14="http://schemas.microsoft.com/office/powerpoint/2010/main" val="120190102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8EB1220EC3AD45AE92E95EB5B7ECF8" ma:contentTypeVersion="19" ma:contentTypeDescription="Create a new document." ma:contentTypeScope="" ma:versionID="41c41fa38c151f1b61e5e2be8556124e">
  <xsd:schema xmlns:xsd="http://www.w3.org/2001/XMLSchema" xmlns:xs="http://www.w3.org/2001/XMLSchema" xmlns:p="http://schemas.microsoft.com/office/2006/metadata/properties" xmlns:ns2="7a3427f1-4188-4ffc-b15e-218ce01db3c1" xmlns:ns3="1b9f6857-c0de-4c8c-9943-42dab1d6901a" targetNamespace="http://schemas.microsoft.com/office/2006/metadata/properties" ma:root="true" ma:fieldsID="d978f43aa64f563f0f7b1bab2125124d" ns2:_="" ns3:_="">
    <xsd:import namespace="7a3427f1-4188-4ffc-b15e-218ce01db3c1"/>
    <xsd:import namespace="1b9f6857-c0de-4c8c-9943-42dab1d69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Om_x00ed_nutovanievide_x00ed_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3427f1-4188-4ffc-b15e-218ce01db3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63792f3-5b38-4311-ac24-b03b8e66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Om_x00ed_nutovanievide_x00ed_" ma:index="23" nillable="true" ma:displayName="Omínutovanie videí" ma:default="1" ma:format="Dropdown" ma:internalName="Om_x00ed_nutovanievide_x00ed_">
      <xsd:simpleType>
        <xsd:restriction base="dms:Boolea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6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f6857-c0de-4c8c-9943-42dab1d69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1dc1cd-cd6e-45df-b7e8-55e7d5b3f715}" ma:internalName="TaxCatchAll" ma:showField="CatchAllData" ma:web="1b9f6857-c0de-4c8c-9943-42dab1d690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7a3427f1-4188-4ffc-b15e-218ce01db3c1" xsi:nil="true"/>
    <SharedWithUsers xmlns="1b9f6857-c0de-4c8c-9943-42dab1d6901a">
      <UserInfo>
        <DisplayName/>
        <AccountId xsi:nil="true"/>
        <AccountType/>
      </UserInfo>
    </SharedWithUsers>
    <lcf76f155ced4ddcb4097134ff3c332f xmlns="7a3427f1-4188-4ffc-b15e-218ce01db3c1">
      <Terms xmlns="http://schemas.microsoft.com/office/infopath/2007/PartnerControls"/>
    </lcf76f155ced4ddcb4097134ff3c332f>
    <TaxCatchAll xmlns="1b9f6857-c0de-4c8c-9943-42dab1d6901a" xsi:nil="true"/>
    <Om_x00ed_nutovanievide_x00ed_ xmlns="7a3427f1-4188-4ffc-b15e-218ce01db3c1">true</Om_x00ed_nutovanievide_x00ed_>
    <_Flow_SignoffStatus xmlns="7a3427f1-4188-4ffc-b15e-218ce01db3c1" xsi:nil="true"/>
  </documentManagement>
</p:properties>
</file>

<file path=customXml/itemProps1.xml><?xml version="1.0" encoding="utf-8"?>
<ds:datastoreItem xmlns:ds="http://schemas.openxmlformats.org/officeDocument/2006/customXml" ds:itemID="{106A04E0-1E61-4CF7-9EAA-E13F4B0889B2}"/>
</file>

<file path=customXml/itemProps2.xml><?xml version="1.0" encoding="utf-8"?>
<ds:datastoreItem xmlns:ds="http://schemas.openxmlformats.org/officeDocument/2006/customXml" ds:itemID="{44C28900-E53D-4A89-B882-4D45C89423A4}"/>
</file>

<file path=customXml/itemProps3.xml><?xml version="1.0" encoding="utf-8"?>
<ds:datastoreItem xmlns:ds="http://schemas.openxmlformats.org/officeDocument/2006/customXml" ds:itemID="{6AFDE913-7413-4FA2-920A-5AB62A788AD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Širokouhlá</PresentationFormat>
  <Paragraphs>15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Jozef Bacinsky</dc:creator>
  <cp:lastModifiedBy>Jozef Bacinsky</cp:lastModifiedBy>
  <cp:revision>1</cp:revision>
  <dcterms:created xsi:type="dcterms:W3CDTF">2022-03-08T10:41:12Z</dcterms:created>
  <dcterms:modified xsi:type="dcterms:W3CDTF">2022-03-08T10:41:27Z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0x010100A28EB1220EC3AD45AE92E95EB5B7ECF8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Order">
    <vt:r8>594300</vt:r8>
  </property>
</Properties>
</file>