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5B3F72-5286-490A-A6CE-1B511C70C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AABD10D-59BA-498D-884A-3511899BA6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555012AA-645B-47C4-975B-A8EF1B327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AEA26A5-A090-4D07-B4B9-9A173AAED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8D1C89CB-10E2-41EF-AD87-A3AE5B499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01478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CBFE9F-E16D-43C2-9C55-ED689EECC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0BF83EC8-BC2A-4DC8-824D-6DD358F91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6048928-BE85-4AA0-817B-2E5AB34A6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A424342-903E-4964-A4F8-37287FDA9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106CFF88-1080-468C-8D70-085EFB2A9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2987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27BA1289-F034-4DC3-96FD-7FBDA1F30F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EC1D36B3-A212-4C56-BACE-B2EA2A2F8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C7D1F04-C13B-426A-9360-8DEA07514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DD5E5F66-8FCD-4D72-9B80-11831ABD4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FF646130-968A-4DCC-B7EE-EDECB1EDE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49282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FB553B-D397-49B1-B620-EAD8AE511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BD2D09E-D2AC-4C49-9819-9BADDC8A3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879F3E0-0952-48DF-9915-D57B3582F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9F2EC0C-38D2-4B2E-B6F4-435A2B9CE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F239ACEF-590B-4D43-A1BD-6B19B893D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0649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28553E-87ED-46B8-B2F1-C282007E3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E53C345-7CF4-4B2A-9A4E-ACB02D8C2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2489C1E-D5D9-4A0A-9B1F-E33994C1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01301DED-2587-470A-AD9D-406520B8F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BDA2938-0A1E-47D2-A15F-BB76E0982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8540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4DFE14-CC5C-48C8-82F0-5532C1393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3358CD8-4F68-47B7-A7B5-EF2F7BAFE7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B64086AE-E5CC-409F-8274-F244DF6BD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07D7E491-CD4B-447C-97E4-A54AA8C67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DE8A248D-4282-4270-B26D-4BB1306BF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71B3C55B-E251-4414-9FF5-21C0B4E6D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69786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E751C9-2123-4922-8497-C1900B206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5591C6-70D2-4DF3-8E5E-E9DC9A51B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8250B1D1-330A-4F43-9EBE-6411058D2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E14761B-48D5-4BA6-8B88-F54723BEB8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B28584AD-F074-4BE7-A76E-248E40E40A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2FD5336C-FD52-41AA-8277-8D5424794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8966525A-84BC-4E9B-82E5-BE8424A98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19631D52-7DC1-475C-96F7-A67A6CA9D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080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6AD971-BAA1-4E97-9F96-EBE778E0D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84A43A81-4081-48F0-9D2E-3D6914C1B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35BCC8EE-D7A9-4E6B-B004-DEA41EF07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798D1A94-3A3B-4862-B7E9-D87F33035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7497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C093A436-5284-4931-B171-31DB7ADA0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06656209-9D18-4E24-BF57-F5F50DA50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2568E479-615C-4351-8911-9CC64BA44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04232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25EDD9-21FC-45DF-8CAE-25FB62FAA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B3A2541-BED4-404C-B7FE-F5130F9B3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6CAA494-84D2-4852-AEEA-1A7FEADB8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F07487C4-B5F3-42E6-AB02-9E07D53FB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532632A5-0FBD-4A4A-A7DB-8A6CE8C00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B2F2670D-948C-41D0-B125-AEA3578C4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66262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6443D6-EE6E-4702-A281-BFF2360B3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CF18E573-07C7-4151-89C0-90198434BC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CA74A21-FB28-46C4-BDFD-E2F8AF3CB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A7063D28-FA96-4636-8984-74FCB804C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03185052-FE3F-4882-9B4F-14E11569D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7499C26E-8D36-478D-99EA-848A20D32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3984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13994FA0-9B02-4D16-B640-5EF9F7CDC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9AD67D0-6302-4928-BB20-06C502E9A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0FD89E5-EB5A-47FB-B287-80AE724F78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EF7ED-AE24-4CAE-BE61-64557CE2DD99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34A8BC38-DA09-4B24-A7AC-B58719CD6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D98FB64-FA43-4BD7-BB30-9D774F58C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335D1-2EE4-47D5-B74F-0475393B5F3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9095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36203472-B424-4067-A2E0-CDE2795F82AB}"/>
              </a:ext>
            </a:extLst>
          </p:cNvPr>
          <p:cNvSpPr>
            <a:spLocks noGrp="1"/>
          </p:cNvSpPr>
          <p:nvPr/>
        </p:nvSpPr>
        <p:spPr>
          <a:xfrm>
            <a:off x="1606119" y="518520"/>
            <a:ext cx="13258800" cy="141763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146304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/>
              <a:t>SAP obchodný partner – centrálna entita v systéme</a:t>
            </a:r>
            <a:endParaRPr lang="en-US" dirty="0"/>
          </a:p>
        </p:txBody>
      </p:sp>
      <p:grpSp>
        <p:nvGrpSpPr>
          <p:cNvPr id="53" name="Skupina 52">
            <a:extLst>
              <a:ext uri="{FF2B5EF4-FFF2-40B4-BE49-F238E27FC236}">
                <a16:creationId xmlns:a16="http://schemas.microsoft.com/office/drawing/2014/main" id="{F2603D42-00C9-45D3-91B6-C23A7BD7A475}"/>
              </a:ext>
            </a:extLst>
          </p:cNvPr>
          <p:cNvGrpSpPr/>
          <p:nvPr/>
        </p:nvGrpSpPr>
        <p:grpSpPr>
          <a:xfrm>
            <a:off x="823846" y="1244703"/>
            <a:ext cx="11056373" cy="5209842"/>
            <a:chOff x="823846" y="1244703"/>
            <a:chExt cx="11056373" cy="5209842"/>
          </a:xfrm>
        </p:grpSpPr>
        <p:sp>
          <p:nvSpPr>
            <p:cNvPr id="26" name="Obdĺžnik 25">
              <a:extLst>
                <a:ext uri="{FF2B5EF4-FFF2-40B4-BE49-F238E27FC236}">
                  <a16:creationId xmlns:a16="http://schemas.microsoft.com/office/drawing/2014/main" id="{57284403-F094-4B43-84BB-F770F9145310}"/>
                </a:ext>
              </a:extLst>
            </p:cNvPr>
            <p:cNvSpPr/>
            <p:nvPr/>
          </p:nvSpPr>
          <p:spPr>
            <a:xfrm>
              <a:off x="7868657" y="2986729"/>
              <a:ext cx="2890683" cy="3107047"/>
            </a:xfrm>
            <a:prstGeom prst="rect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27" name="Obdĺžnik 26">
              <a:extLst>
                <a:ext uri="{FF2B5EF4-FFF2-40B4-BE49-F238E27FC236}">
                  <a16:creationId xmlns:a16="http://schemas.microsoft.com/office/drawing/2014/main" id="{C97AA640-F256-463B-900D-99FDD2FAC20E}"/>
                </a:ext>
              </a:extLst>
            </p:cNvPr>
            <p:cNvSpPr/>
            <p:nvPr/>
          </p:nvSpPr>
          <p:spPr>
            <a:xfrm>
              <a:off x="823846" y="1244703"/>
              <a:ext cx="6554210" cy="520984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t" anchorCtr="0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2800" b="1" dirty="0"/>
                <a:t>Obchodný partner</a:t>
              </a:r>
            </a:p>
          </p:txBody>
        </p:sp>
        <p:sp>
          <p:nvSpPr>
            <p:cNvPr id="28" name="Obdĺžnik 27">
              <a:extLst>
                <a:ext uri="{FF2B5EF4-FFF2-40B4-BE49-F238E27FC236}">
                  <a16:creationId xmlns:a16="http://schemas.microsoft.com/office/drawing/2014/main" id="{5C3184FD-6A50-4CD8-BF7B-37A1AF7626DA}"/>
                </a:ext>
              </a:extLst>
            </p:cNvPr>
            <p:cNvSpPr/>
            <p:nvPr/>
          </p:nvSpPr>
          <p:spPr>
            <a:xfrm>
              <a:off x="951666" y="1775644"/>
              <a:ext cx="3281004" cy="344416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600" b="1" dirty="0"/>
                <a:t>Centrálne dáta</a:t>
              </a:r>
            </a:p>
            <a:p>
              <a:pPr marL="285750" indent="-285750">
                <a:buFontTx/>
                <a:buChar char="-"/>
              </a:pPr>
              <a:r>
                <a:rPr lang="sk-SK" sz="2400" dirty="0"/>
                <a:t>Názov / Meno</a:t>
              </a:r>
            </a:p>
            <a:p>
              <a:pPr marL="285750" indent="-285750">
                <a:buFontTx/>
                <a:buChar char="-"/>
              </a:pPr>
              <a:r>
                <a:rPr lang="sk-SK" sz="2400" dirty="0"/>
                <a:t>Adresa</a:t>
              </a:r>
            </a:p>
            <a:p>
              <a:pPr marL="285750" indent="-285750">
                <a:buFontTx/>
                <a:buChar char="-"/>
              </a:pPr>
              <a:r>
                <a:rPr lang="sk-SK" sz="2400" dirty="0"/>
                <a:t>Identifikačné údaje (IČO, ...)</a:t>
              </a:r>
            </a:p>
            <a:p>
              <a:pPr marL="285750" indent="-285750">
                <a:buFontTx/>
                <a:buChar char="-"/>
              </a:pPr>
              <a:r>
                <a:rPr lang="sk-SK" sz="2400" dirty="0"/>
                <a:t>Bankové spojenia</a:t>
              </a:r>
            </a:p>
            <a:p>
              <a:pPr marL="285750" indent="-285750">
                <a:buFontTx/>
                <a:buChar char="-"/>
              </a:pPr>
              <a:r>
                <a:rPr lang="sk-SK" sz="2400" dirty="0"/>
                <a:t>Statusy</a:t>
              </a:r>
            </a:p>
          </p:txBody>
        </p:sp>
        <p:sp>
          <p:nvSpPr>
            <p:cNvPr id="29" name="Obdĺžnik 28">
              <a:extLst>
                <a:ext uri="{FF2B5EF4-FFF2-40B4-BE49-F238E27FC236}">
                  <a16:creationId xmlns:a16="http://schemas.microsoft.com/office/drawing/2014/main" id="{78D293E9-4F5C-48DF-9BA2-0CBA0F2BC0B5}"/>
                </a:ext>
              </a:extLst>
            </p:cNvPr>
            <p:cNvSpPr/>
            <p:nvPr/>
          </p:nvSpPr>
          <p:spPr>
            <a:xfrm>
              <a:off x="4620332" y="1338970"/>
              <a:ext cx="2678171" cy="47548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2600" b="1" dirty="0"/>
                <a:t>Role</a:t>
              </a:r>
            </a:p>
          </p:txBody>
        </p:sp>
        <p:sp>
          <p:nvSpPr>
            <p:cNvPr id="30" name="Obdĺžnik 29">
              <a:extLst>
                <a:ext uri="{FF2B5EF4-FFF2-40B4-BE49-F238E27FC236}">
                  <a16:creationId xmlns:a16="http://schemas.microsoft.com/office/drawing/2014/main" id="{60955CD5-9332-4E8E-BE5A-62E9093AF119}"/>
                </a:ext>
              </a:extLst>
            </p:cNvPr>
            <p:cNvSpPr/>
            <p:nvPr/>
          </p:nvSpPr>
          <p:spPr>
            <a:xfrm>
              <a:off x="4714599" y="1925290"/>
              <a:ext cx="2431491" cy="52474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Dodávateľ</a:t>
              </a:r>
            </a:p>
          </p:txBody>
        </p:sp>
        <p:sp>
          <p:nvSpPr>
            <p:cNvPr id="31" name="Obdĺžnik 30">
              <a:extLst>
                <a:ext uri="{FF2B5EF4-FFF2-40B4-BE49-F238E27FC236}">
                  <a16:creationId xmlns:a16="http://schemas.microsoft.com/office/drawing/2014/main" id="{2209F6BE-88A5-421A-B5EE-60D975E199B5}"/>
                </a:ext>
              </a:extLst>
            </p:cNvPr>
            <p:cNvSpPr/>
            <p:nvPr/>
          </p:nvSpPr>
          <p:spPr>
            <a:xfrm>
              <a:off x="4714599" y="2525476"/>
              <a:ext cx="2431491" cy="52474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Odberateľ</a:t>
              </a:r>
            </a:p>
          </p:txBody>
        </p:sp>
        <p:sp>
          <p:nvSpPr>
            <p:cNvPr id="32" name="Obdĺžnik 31">
              <a:extLst>
                <a:ext uri="{FF2B5EF4-FFF2-40B4-BE49-F238E27FC236}">
                  <a16:creationId xmlns:a16="http://schemas.microsoft.com/office/drawing/2014/main" id="{20F077F1-70E6-4684-91A8-7E55F3FE5FE5}"/>
                </a:ext>
              </a:extLst>
            </p:cNvPr>
            <p:cNvSpPr/>
            <p:nvPr/>
          </p:nvSpPr>
          <p:spPr>
            <a:xfrm>
              <a:off x="4714599" y="3113790"/>
              <a:ext cx="2445784" cy="52474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Zmluvný partner</a:t>
              </a:r>
            </a:p>
          </p:txBody>
        </p:sp>
        <p:sp>
          <p:nvSpPr>
            <p:cNvPr id="33" name="Obdĺžnik 32">
              <a:extLst>
                <a:ext uri="{FF2B5EF4-FFF2-40B4-BE49-F238E27FC236}">
                  <a16:creationId xmlns:a16="http://schemas.microsoft.com/office/drawing/2014/main" id="{CDF05DAA-7596-4F80-B2B9-4645D7DF0F9F}"/>
                </a:ext>
              </a:extLst>
            </p:cNvPr>
            <p:cNvSpPr/>
            <p:nvPr/>
          </p:nvSpPr>
          <p:spPr>
            <a:xfrm>
              <a:off x="4714599" y="4735992"/>
              <a:ext cx="2445784" cy="52474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Užívateľ</a:t>
              </a:r>
            </a:p>
          </p:txBody>
        </p:sp>
        <p:sp>
          <p:nvSpPr>
            <p:cNvPr id="34" name="Obdĺžnik 33">
              <a:extLst>
                <a:ext uri="{FF2B5EF4-FFF2-40B4-BE49-F238E27FC236}">
                  <a16:creationId xmlns:a16="http://schemas.microsoft.com/office/drawing/2014/main" id="{99648026-0C6E-4354-AC8B-94A73CFC891D}"/>
                </a:ext>
              </a:extLst>
            </p:cNvPr>
            <p:cNvSpPr/>
            <p:nvPr/>
          </p:nvSpPr>
          <p:spPr>
            <a:xfrm>
              <a:off x="4714599" y="5388758"/>
              <a:ext cx="2445784" cy="52474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Zamestnanec</a:t>
              </a:r>
            </a:p>
          </p:txBody>
        </p:sp>
        <p:sp>
          <p:nvSpPr>
            <p:cNvPr id="35" name="Obdĺžnik 34">
              <a:extLst>
                <a:ext uri="{FF2B5EF4-FFF2-40B4-BE49-F238E27FC236}">
                  <a16:creationId xmlns:a16="http://schemas.microsoft.com/office/drawing/2014/main" id="{84BCDA4C-7468-4787-9425-CD592267D070}"/>
                </a:ext>
              </a:extLst>
            </p:cNvPr>
            <p:cNvSpPr/>
            <p:nvPr/>
          </p:nvSpPr>
          <p:spPr>
            <a:xfrm>
              <a:off x="8296360" y="1914550"/>
              <a:ext cx="894736" cy="62579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000" dirty="0"/>
                <a:t>MM</a:t>
              </a:r>
            </a:p>
          </p:txBody>
        </p:sp>
        <p:sp>
          <p:nvSpPr>
            <p:cNvPr id="36" name="Obdĺžnik 35">
              <a:extLst>
                <a:ext uri="{FF2B5EF4-FFF2-40B4-BE49-F238E27FC236}">
                  <a16:creationId xmlns:a16="http://schemas.microsoft.com/office/drawing/2014/main" id="{8A1DEFCD-C797-4543-81F5-84DAFEDF159F}"/>
                </a:ext>
              </a:extLst>
            </p:cNvPr>
            <p:cNvSpPr/>
            <p:nvPr/>
          </p:nvSpPr>
          <p:spPr>
            <a:xfrm>
              <a:off x="9545056" y="2505255"/>
              <a:ext cx="894736" cy="625791"/>
            </a:xfrm>
            <a:prstGeom prst="rect">
              <a:avLst/>
            </a:prstGeom>
            <a:solidFill>
              <a:srgbClr val="EA4B3A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000" dirty="0"/>
                <a:t>SD</a:t>
              </a:r>
            </a:p>
          </p:txBody>
        </p:sp>
        <p:sp>
          <p:nvSpPr>
            <p:cNvPr id="37" name="Obdĺžnik 36">
              <a:extLst>
                <a:ext uri="{FF2B5EF4-FFF2-40B4-BE49-F238E27FC236}">
                  <a16:creationId xmlns:a16="http://schemas.microsoft.com/office/drawing/2014/main" id="{FE5CD8B6-A584-4B91-8AB2-AD2A47332536}"/>
                </a:ext>
              </a:extLst>
            </p:cNvPr>
            <p:cNvSpPr/>
            <p:nvPr/>
          </p:nvSpPr>
          <p:spPr>
            <a:xfrm>
              <a:off x="8296358" y="3090582"/>
              <a:ext cx="894736" cy="625791"/>
            </a:xfrm>
            <a:prstGeom prst="rect">
              <a:avLst/>
            </a:prstGeom>
            <a:solidFill>
              <a:srgbClr val="D062CB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000" dirty="0"/>
                <a:t>FI-CA</a:t>
              </a:r>
            </a:p>
          </p:txBody>
        </p:sp>
        <p:sp>
          <p:nvSpPr>
            <p:cNvPr id="38" name="Obdĺžnik 37">
              <a:extLst>
                <a:ext uri="{FF2B5EF4-FFF2-40B4-BE49-F238E27FC236}">
                  <a16:creationId xmlns:a16="http://schemas.microsoft.com/office/drawing/2014/main" id="{BB76B90C-AA61-4685-97E6-91C49D40767D}"/>
                </a:ext>
              </a:extLst>
            </p:cNvPr>
            <p:cNvSpPr/>
            <p:nvPr/>
          </p:nvSpPr>
          <p:spPr>
            <a:xfrm>
              <a:off x="11113303" y="1865390"/>
              <a:ext cx="766916" cy="262917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000" dirty="0"/>
                <a:t>FI</a:t>
              </a:r>
            </a:p>
          </p:txBody>
        </p:sp>
        <p:sp>
          <p:nvSpPr>
            <p:cNvPr id="39" name="Obdĺžnik 38">
              <a:extLst>
                <a:ext uri="{FF2B5EF4-FFF2-40B4-BE49-F238E27FC236}">
                  <a16:creationId xmlns:a16="http://schemas.microsoft.com/office/drawing/2014/main" id="{F27A25C8-0633-4CD8-8603-883520582825}"/>
                </a:ext>
              </a:extLst>
            </p:cNvPr>
            <p:cNvSpPr/>
            <p:nvPr/>
          </p:nvSpPr>
          <p:spPr>
            <a:xfrm>
              <a:off x="9588155" y="4663062"/>
              <a:ext cx="894736" cy="6257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000" dirty="0"/>
                <a:t>BC</a:t>
              </a:r>
            </a:p>
          </p:txBody>
        </p:sp>
        <p:sp>
          <p:nvSpPr>
            <p:cNvPr id="40" name="Obdĺžnik 39">
              <a:extLst>
                <a:ext uri="{FF2B5EF4-FFF2-40B4-BE49-F238E27FC236}">
                  <a16:creationId xmlns:a16="http://schemas.microsoft.com/office/drawing/2014/main" id="{F0EB5616-69A4-47E7-8E8D-0A9740658872}"/>
                </a:ext>
              </a:extLst>
            </p:cNvPr>
            <p:cNvSpPr/>
            <p:nvPr/>
          </p:nvSpPr>
          <p:spPr>
            <a:xfrm>
              <a:off x="8296353" y="5340507"/>
              <a:ext cx="894736" cy="625791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000" dirty="0"/>
                <a:t>HR</a:t>
              </a:r>
            </a:p>
          </p:txBody>
        </p:sp>
        <p:sp>
          <p:nvSpPr>
            <p:cNvPr id="41" name="Šípka: obojsmerná vodorovná 40">
              <a:extLst>
                <a:ext uri="{FF2B5EF4-FFF2-40B4-BE49-F238E27FC236}">
                  <a16:creationId xmlns:a16="http://schemas.microsoft.com/office/drawing/2014/main" id="{235FD214-93B2-4967-AD11-480DBE3938BF}"/>
                </a:ext>
              </a:extLst>
            </p:cNvPr>
            <p:cNvSpPr/>
            <p:nvPr/>
          </p:nvSpPr>
          <p:spPr>
            <a:xfrm>
              <a:off x="7117508" y="2165597"/>
              <a:ext cx="1155284" cy="161671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42" name="Šípka: obojsmerná vodorovná 41">
              <a:extLst>
                <a:ext uri="{FF2B5EF4-FFF2-40B4-BE49-F238E27FC236}">
                  <a16:creationId xmlns:a16="http://schemas.microsoft.com/office/drawing/2014/main" id="{0BE218B6-967A-461A-A162-4824D559B26F}"/>
                </a:ext>
              </a:extLst>
            </p:cNvPr>
            <p:cNvSpPr/>
            <p:nvPr/>
          </p:nvSpPr>
          <p:spPr>
            <a:xfrm>
              <a:off x="7141069" y="3349113"/>
              <a:ext cx="1155284" cy="161671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43" name="Šípka: obojsmerná vodorovná 42">
              <a:extLst>
                <a:ext uri="{FF2B5EF4-FFF2-40B4-BE49-F238E27FC236}">
                  <a16:creationId xmlns:a16="http://schemas.microsoft.com/office/drawing/2014/main" id="{B56F9498-E75B-4555-8335-CEA569361424}"/>
                </a:ext>
              </a:extLst>
            </p:cNvPr>
            <p:cNvSpPr/>
            <p:nvPr/>
          </p:nvSpPr>
          <p:spPr>
            <a:xfrm>
              <a:off x="7141069" y="5570296"/>
              <a:ext cx="1155284" cy="161671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44" name="Šípka: obojsmerná vodorovná 43">
              <a:extLst>
                <a:ext uri="{FF2B5EF4-FFF2-40B4-BE49-F238E27FC236}">
                  <a16:creationId xmlns:a16="http://schemas.microsoft.com/office/drawing/2014/main" id="{4E8DEE72-5E6B-4ED6-9EDB-476A6DE95907}"/>
                </a:ext>
              </a:extLst>
            </p:cNvPr>
            <p:cNvSpPr/>
            <p:nvPr/>
          </p:nvSpPr>
          <p:spPr>
            <a:xfrm>
              <a:off x="7143536" y="4932982"/>
              <a:ext cx="2401516" cy="154860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45" name="Šípka: obojsmerná vodorovná 44">
              <a:extLst>
                <a:ext uri="{FF2B5EF4-FFF2-40B4-BE49-F238E27FC236}">
                  <a16:creationId xmlns:a16="http://schemas.microsoft.com/office/drawing/2014/main" id="{161FC40B-BCC0-4C04-9660-CC103C128BFB}"/>
                </a:ext>
              </a:extLst>
            </p:cNvPr>
            <p:cNvSpPr/>
            <p:nvPr/>
          </p:nvSpPr>
          <p:spPr>
            <a:xfrm>
              <a:off x="7132029" y="2736495"/>
              <a:ext cx="2401516" cy="154860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46" name="Šípka: obojsmerná vodorovná 45">
              <a:extLst>
                <a:ext uri="{FF2B5EF4-FFF2-40B4-BE49-F238E27FC236}">
                  <a16:creationId xmlns:a16="http://schemas.microsoft.com/office/drawing/2014/main" id="{1D69926F-F2EB-443D-BDD2-06A6F2D677F2}"/>
                </a:ext>
              </a:extLst>
            </p:cNvPr>
            <p:cNvSpPr/>
            <p:nvPr/>
          </p:nvSpPr>
          <p:spPr>
            <a:xfrm>
              <a:off x="9193567" y="2166448"/>
              <a:ext cx="1919736" cy="165990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47" name="Šípka: obojsmerná vodorovná 46">
              <a:extLst>
                <a:ext uri="{FF2B5EF4-FFF2-40B4-BE49-F238E27FC236}">
                  <a16:creationId xmlns:a16="http://schemas.microsoft.com/office/drawing/2014/main" id="{CDCDDD48-2CB1-4B49-919F-47362F27D1E1}"/>
                </a:ext>
              </a:extLst>
            </p:cNvPr>
            <p:cNvSpPr/>
            <p:nvPr/>
          </p:nvSpPr>
          <p:spPr>
            <a:xfrm>
              <a:off x="10439788" y="2736495"/>
              <a:ext cx="673515" cy="165990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48" name="Šípka: obojsmerná vodorovná 47">
              <a:extLst>
                <a:ext uri="{FF2B5EF4-FFF2-40B4-BE49-F238E27FC236}">
                  <a16:creationId xmlns:a16="http://schemas.microsoft.com/office/drawing/2014/main" id="{4893253E-C8B4-4EC8-B1FC-A698393152BA}"/>
                </a:ext>
              </a:extLst>
            </p:cNvPr>
            <p:cNvSpPr/>
            <p:nvPr/>
          </p:nvSpPr>
          <p:spPr>
            <a:xfrm>
              <a:off x="9193567" y="3342963"/>
              <a:ext cx="1919736" cy="165990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49" name="Obdĺžnik 48">
              <a:extLst>
                <a:ext uri="{FF2B5EF4-FFF2-40B4-BE49-F238E27FC236}">
                  <a16:creationId xmlns:a16="http://schemas.microsoft.com/office/drawing/2014/main" id="{A9EDD8A4-B9A0-4E07-AF66-EDF8F13BD2CA}"/>
                </a:ext>
              </a:extLst>
            </p:cNvPr>
            <p:cNvSpPr/>
            <p:nvPr/>
          </p:nvSpPr>
          <p:spPr>
            <a:xfrm>
              <a:off x="4707452" y="3744488"/>
              <a:ext cx="2445784" cy="86348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Správca majetku (CEM)</a:t>
              </a:r>
            </a:p>
          </p:txBody>
        </p:sp>
        <p:sp>
          <p:nvSpPr>
            <p:cNvPr id="50" name="Obdĺžnik 49">
              <a:extLst>
                <a:ext uri="{FF2B5EF4-FFF2-40B4-BE49-F238E27FC236}">
                  <a16:creationId xmlns:a16="http://schemas.microsoft.com/office/drawing/2014/main" id="{A2D9FB4F-38CB-4E08-9E77-C76A558F2CDF}"/>
                </a:ext>
              </a:extLst>
            </p:cNvPr>
            <p:cNvSpPr/>
            <p:nvPr/>
          </p:nvSpPr>
          <p:spPr>
            <a:xfrm>
              <a:off x="8272792" y="3868773"/>
              <a:ext cx="1024632" cy="625791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000" dirty="0"/>
                <a:t>RE-FX</a:t>
              </a:r>
            </a:p>
          </p:txBody>
        </p:sp>
        <p:sp>
          <p:nvSpPr>
            <p:cNvPr id="51" name="Šípka: obojsmerná vodorovná 50">
              <a:extLst>
                <a:ext uri="{FF2B5EF4-FFF2-40B4-BE49-F238E27FC236}">
                  <a16:creationId xmlns:a16="http://schemas.microsoft.com/office/drawing/2014/main" id="{07B8C27F-4024-4E62-9FD3-ED8DEA8CC800}"/>
                </a:ext>
              </a:extLst>
            </p:cNvPr>
            <p:cNvSpPr/>
            <p:nvPr/>
          </p:nvSpPr>
          <p:spPr>
            <a:xfrm>
              <a:off x="9297423" y="4104363"/>
              <a:ext cx="1813401" cy="154861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52" name="Šípka: obojsmerná vodorovná 51">
              <a:extLst>
                <a:ext uri="{FF2B5EF4-FFF2-40B4-BE49-F238E27FC236}">
                  <a16:creationId xmlns:a16="http://schemas.microsoft.com/office/drawing/2014/main" id="{518DD3D5-F56A-45B6-A305-1B4C98FBD0E5}"/>
                </a:ext>
              </a:extLst>
            </p:cNvPr>
            <p:cNvSpPr/>
            <p:nvPr/>
          </p:nvSpPr>
          <p:spPr>
            <a:xfrm>
              <a:off x="7117509" y="4157434"/>
              <a:ext cx="1152804" cy="154860"/>
            </a:xfrm>
            <a:prstGeom prst="left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</p:grpSp>
    </p:spTree>
    <p:extLst>
      <p:ext uri="{BB962C8B-B14F-4D97-AF65-F5344CB8AC3E}">
        <p14:creationId xmlns:p14="http://schemas.microsoft.com/office/powerpoint/2010/main" val="2002098970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8EB1220EC3AD45AE92E95EB5B7ECF8" ma:contentTypeVersion="19" ma:contentTypeDescription="Create a new document." ma:contentTypeScope="" ma:versionID="41c41fa38c151f1b61e5e2be8556124e">
  <xsd:schema xmlns:xsd="http://www.w3.org/2001/XMLSchema" xmlns:xs="http://www.w3.org/2001/XMLSchema" xmlns:p="http://schemas.microsoft.com/office/2006/metadata/properties" xmlns:ns2="7a3427f1-4188-4ffc-b15e-218ce01db3c1" xmlns:ns3="1b9f6857-c0de-4c8c-9943-42dab1d6901a" targetNamespace="http://schemas.microsoft.com/office/2006/metadata/properties" ma:root="true" ma:fieldsID="d978f43aa64f563f0f7b1bab2125124d" ns2:_="" ns3:_="">
    <xsd:import namespace="7a3427f1-4188-4ffc-b15e-218ce01db3c1"/>
    <xsd:import namespace="1b9f6857-c0de-4c8c-9943-42dab1d690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Om_x00ed_nutovanievide_x00ed_" minOccurs="0"/>
                <xsd:element ref="ns2:MediaServiceObjectDetectorVersions" minOccurs="0"/>
                <xsd:element ref="ns2:MediaServiceSearchProperties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3427f1-4188-4ffc-b15e-218ce01db3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63792f3-5b38-4311-ac24-b03b8e6696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Om_x00ed_nutovanievide_x00ed_" ma:index="23" nillable="true" ma:displayName="Omínutovanie videí" ma:default="1" ma:format="Dropdown" ma:internalName="Om_x00ed_nutovanievide_x00ed_">
      <xsd:simpleType>
        <xsd:restriction base="dms:Boolea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26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9f6857-c0de-4c8c-9943-42dab1d6901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41dc1cd-cd6e-45df-b7e8-55e7d5b3f715}" ma:internalName="TaxCatchAll" ma:showField="CatchAllData" ma:web="1b9f6857-c0de-4c8c-9943-42dab1d690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7a3427f1-4188-4ffc-b15e-218ce01db3c1" xsi:nil="true"/>
    <SharedWithUsers xmlns="1b9f6857-c0de-4c8c-9943-42dab1d6901a">
      <UserInfo>
        <DisplayName/>
        <AccountId xsi:nil="true"/>
        <AccountType/>
      </UserInfo>
    </SharedWithUsers>
    <lcf76f155ced4ddcb4097134ff3c332f xmlns="7a3427f1-4188-4ffc-b15e-218ce01db3c1">
      <Terms xmlns="http://schemas.microsoft.com/office/infopath/2007/PartnerControls"/>
    </lcf76f155ced4ddcb4097134ff3c332f>
    <TaxCatchAll xmlns="1b9f6857-c0de-4c8c-9943-42dab1d6901a" xsi:nil="true"/>
    <Om_x00ed_nutovanievide_x00ed_ xmlns="7a3427f1-4188-4ffc-b15e-218ce01db3c1">true</Om_x00ed_nutovanievide_x00ed_>
    <_Flow_SignoffStatus xmlns="7a3427f1-4188-4ffc-b15e-218ce01db3c1" xsi:nil="true"/>
  </documentManagement>
</p:properties>
</file>

<file path=customXml/itemProps1.xml><?xml version="1.0" encoding="utf-8"?>
<ds:datastoreItem xmlns:ds="http://schemas.openxmlformats.org/officeDocument/2006/customXml" ds:itemID="{49EC224B-7EB1-4709-9264-AFAC49F1F0F0}"/>
</file>

<file path=customXml/itemProps2.xml><?xml version="1.0" encoding="utf-8"?>
<ds:datastoreItem xmlns:ds="http://schemas.openxmlformats.org/officeDocument/2006/customXml" ds:itemID="{2D0F5B39-69AB-4D96-A612-B37A301C25B9}"/>
</file>

<file path=customXml/itemProps3.xml><?xml version="1.0" encoding="utf-8"?>
<ds:datastoreItem xmlns:ds="http://schemas.openxmlformats.org/officeDocument/2006/customXml" ds:itemID="{31FFF63A-DBF2-43AE-9DEE-D718679D455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Širokouhlá</PresentationFormat>
  <Paragraphs>22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Motív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Jozef Bacinsky</dc:creator>
  <cp:lastModifiedBy>Jozef Bacinsky</cp:lastModifiedBy>
  <cp:revision>1</cp:revision>
  <dcterms:created xsi:type="dcterms:W3CDTF">2022-03-08T10:35:05Z</dcterms:created>
  <dcterms:modified xsi:type="dcterms:W3CDTF">2022-03-08T10:35:28Z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0x010100A28EB1220EC3AD45AE92E95EB5B7ECF8</vt:lpwstr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Order">
    <vt:r8>594900</vt:r8>
  </property>
</Properties>
</file>